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01" r:id="rId2"/>
    <p:sldId id="262" r:id="rId3"/>
    <p:sldId id="257" r:id="rId4"/>
    <p:sldId id="302" r:id="rId5"/>
    <p:sldId id="271" r:id="rId6"/>
    <p:sldId id="303" r:id="rId7"/>
    <p:sldId id="307" r:id="rId8"/>
    <p:sldId id="304" r:id="rId9"/>
    <p:sldId id="308" r:id="rId10"/>
    <p:sldId id="305" r:id="rId11"/>
    <p:sldId id="309" r:id="rId12"/>
    <p:sldId id="306" r:id="rId13"/>
    <p:sldId id="310" r:id="rId14"/>
    <p:sldId id="261" r:id="rId15"/>
    <p:sldId id="265" r:id="rId16"/>
    <p:sldId id="314" r:id="rId17"/>
    <p:sldId id="313" r:id="rId18"/>
    <p:sldId id="311" r:id="rId19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898"/>
    <a:srgbClr val="034D7A"/>
    <a:srgbClr val="A8B4B4"/>
    <a:srgbClr val="005392"/>
    <a:srgbClr val="FFFFFF"/>
    <a:srgbClr val="F3B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724" autoAdjust="0"/>
  </p:normalViewPr>
  <p:slideViewPr>
    <p:cSldViewPr snapToGrid="0">
      <p:cViewPr varScale="1">
        <p:scale>
          <a:sx n="102" d="100"/>
          <a:sy n="102" d="100"/>
        </p:scale>
        <p:origin x="112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67D81-F0D8-4515-A295-03DA375B2D17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1F594-A25A-435D-9321-04F92A829F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677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3329-12AD-3CC9-9801-6E0952EB7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928D1-4BE9-BD07-A8F3-091446E9B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9C184-BCCB-08A5-6464-EF550FE8B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fld id="{24950AD0-CD0A-4423-B8EF-5F2ACE5093B2}" type="datetime1">
              <a:rPr lang="LID4096" smtClean="0"/>
              <a:t>04/07/2026</a:t>
            </a:fld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CBFB6-6547-4CB1-E511-6A3B9F90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57E1D-1BCB-CE98-8A04-ACFA6FFF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fld id="{2B924534-DCC9-AC4A-9A73-8E199DA7669E}" type="slidenum">
              <a:rPr lang="en-VN"/>
              <a:pPr/>
              <a:t>‹#›</a:t>
            </a:fld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7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A52C8A-AB99-2960-8460-ECA4563C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C21B-A2DB-4923-965A-23F8E09CF51C}" type="datetime1">
              <a:rPr lang="LID4096" smtClean="0"/>
              <a:t>04/07/2026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ABF59D-270E-A4A4-EC95-90D89DAC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E6D90-6012-B11A-1E9F-15523E81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2B924534-DCC9-AC4A-9A73-8E199DA7669E}" type="slidenum">
              <a:rPr lang="vi-VN" smtClean="0"/>
              <a:pPr/>
              <a:t>‹#›</a:t>
            </a:fld>
            <a:endParaRPr lang="vi-VN" sz="1800"/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24DAA84-6013-F2BB-7B1A-6C147EAB1A06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6127946"/>
            <a:ext cx="2989385" cy="56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0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0503-7801-0CEF-5313-4B79709C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05"/>
            <a:ext cx="10515600" cy="64308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D1C79-270B-9E84-21FF-FC47D521E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4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08E38-7888-EB41-D3FD-E82DEEDB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fld id="{578375C9-FD2F-4F36-8924-808B030ECD22}" type="datetime1">
              <a:rPr lang="LID4096" smtClean="0"/>
              <a:t>04/07/2026</a:t>
            </a:fld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0A93A-CAF6-710E-CD37-69A7F172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B41CB-FED9-3D78-9FA5-4FE15DF7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VN" sz="1800"/>
            </a:lvl1pPr>
          </a:lstStyle>
          <a:p>
            <a:fld id="{2B924534-DCC9-AC4A-9A73-8E199DA7669E}" type="slidenum">
              <a:rPr lang="vi-VN" smtClean="0"/>
              <a:pPr/>
              <a:t>‹#›</a:t>
            </a:fld>
            <a:endParaRPr lang="en-VN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95F745-180F-282C-08C1-8ECA73818E10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 flipV="1">
            <a:off x="7801267" y="411971"/>
            <a:ext cx="3587705" cy="243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5722A1-9A3D-5237-75E0-FB134E2983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1494" y="89486"/>
            <a:ext cx="2930008" cy="5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3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A8ABD-EA75-76B5-021F-FAF72FF84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15464"/>
            <a:ext cx="10515600" cy="2613025"/>
          </a:xfrm>
        </p:spPr>
        <p:txBody>
          <a:bodyPr anchor="t">
            <a:normAutofit/>
          </a:bodyPr>
          <a:lstStyle>
            <a:lvl1pPr algn="l">
              <a:defRPr sz="56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E2207-CCCC-3677-44C1-961D14865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72764"/>
            <a:ext cx="10515600" cy="1769772"/>
          </a:xfrm>
        </p:spPr>
        <p:txBody>
          <a:bodyPr/>
          <a:lstStyle>
            <a:lvl1pPr marL="0" indent="0">
              <a:buNone/>
              <a:defRPr sz="2400">
                <a:solidFill>
                  <a:srgbClr val="15389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A212A-1BA5-B849-530E-AB24C18B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fld id="{619226BF-A248-4272-A598-842F1E6D7ABB}" type="datetime1">
              <a:rPr lang="LID4096" smtClean="0"/>
              <a:t>04/07/2026</a:t>
            </a:fld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CB57C-201B-BCB2-6D07-240B26FC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3520D-CEEB-3339-FD66-7EB523F7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VN" sz="1800"/>
            </a:lvl1pPr>
          </a:lstStyle>
          <a:p>
            <a:fld id="{2B924534-DCC9-AC4A-9A73-8E199DA7669E}" type="slidenum">
              <a:rPr lang="vi-VN" smtClean="0"/>
              <a:pPr/>
              <a:t>‹#›</a:t>
            </a:fld>
            <a:endParaRPr lang="en-VN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4D6E9A-FF30-B81E-1CEB-E9EB7DB9BD8D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 flipV="1">
            <a:off x="7801267" y="411971"/>
            <a:ext cx="3587705" cy="243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47D532-605A-3143-FE26-B5A50C5551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1494" y="89486"/>
            <a:ext cx="2930008" cy="5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4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7C732-6F54-1C9D-FA88-345AFBF3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4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8234D-CD0A-F7C1-8DBD-24856D424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6695"/>
            <a:ext cx="5181600" cy="380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69009-A193-8353-9F98-D13550C0E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6695"/>
            <a:ext cx="5181600" cy="380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9F0AF-6A53-2336-DCBA-AC9765ED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fld id="{8BE9B467-E1E9-4AA5-9E2F-884E89D0D192}" type="datetime1">
              <a:rPr lang="LID4096" smtClean="0"/>
              <a:t>04/07/2026</a:t>
            </a:fld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3090A-E80D-E0E2-D357-82461085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27E4A-94A5-E002-2A01-D7B6D071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VN" sz="1800"/>
            </a:lvl1pPr>
          </a:lstStyle>
          <a:p>
            <a:fld id="{2B924534-DCC9-AC4A-9A73-8E199DA7669E}" type="slidenum">
              <a:rPr lang="vi-VN" smtClean="0"/>
              <a:pPr/>
              <a:t>‹#›</a:t>
            </a:fld>
            <a:endParaRPr lang="en-VN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AB8584-81C0-AC17-CE3C-719D8DD8EB8C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 flipV="1">
            <a:off x="7801267" y="411971"/>
            <a:ext cx="3587705" cy="2439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30450C-3C7E-F382-A7FB-211109669C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1494" y="89486"/>
            <a:ext cx="2930008" cy="5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D57140-E587-1196-BFA9-555DB7B5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fld id="{37ADEFF0-686F-4208-A8A5-E5B6A773CA99}" type="datetime1">
              <a:rPr lang="LID4096" smtClean="0"/>
              <a:t>04/07/2026</a:t>
            </a:fld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B9F2F3-2594-A8ED-2D63-F56D8B59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D92BB-7CAB-0C5A-D84E-4B83605D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VN" sz="1800"/>
            </a:lvl1pPr>
          </a:lstStyle>
          <a:p>
            <a:fld id="{2B924534-DCC9-AC4A-9A73-8E199DA7669E}" type="slidenum">
              <a:rPr lang="vi-VN" smtClean="0"/>
              <a:pPr/>
              <a:t>‹#›</a:t>
            </a:fld>
            <a:endParaRPr lang="en-VN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B0615-80F4-39B6-E8D3-88D381C3DE9F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/>
        </p:blipFill>
        <p:spPr>
          <a:xfrm flipV="1">
            <a:off x="7801267" y="411971"/>
            <a:ext cx="3587705" cy="243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1AEA77-B973-5E53-FD0A-2D2DEBC2CB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1494" y="89486"/>
            <a:ext cx="2930008" cy="5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C1584-1668-8245-A72C-22AD5579C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7903"/>
            <a:ext cx="10515600" cy="8627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768BA5-22E3-8702-5B32-F6A051A4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6641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fld id="{DF2B5AFE-4602-4D85-BFE8-BC39B23584B6}" type="datetime1">
              <a:rPr lang="LID4096" smtClean="0"/>
              <a:t>04/07/2026</a:t>
            </a:fld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11F23-EBAC-0085-24D0-301679DC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641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294AEF1-9ADB-1F31-66F3-37A885125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744685" cy="71207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9CC3E82-8B67-6DAA-9216-F3DCD0DA1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0" i="0">
                <a:solidFill>
                  <a:schemeClr val="bg1"/>
                </a:solidFill>
                <a:latin typeface="Bai Jamjuree Medium" pitchFamily="2" charset="-34"/>
                <a:cs typeface="Bai Jamjuree Medium" pitchFamily="2" charset="-34"/>
              </a:defRPr>
            </a:lvl1pPr>
          </a:lstStyle>
          <a:p>
            <a:fld id="{2B924534-DCC9-AC4A-9A73-8E199DA7669E}" type="slidenum">
              <a:rPr lang="en-VN" smtClean="0"/>
              <a:pPr/>
              <a:t>‹#›</a:t>
            </a:fld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3170983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3EE6-12D5-4EA1-FE5B-D3CEB57C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3227"/>
            <a:ext cx="514247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08AB10-94C8-57BF-4111-583D4667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fld id="{1DFD2DE8-1986-44BF-B827-958583E779A0}" type="datetime1">
              <a:rPr lang="LID4096" smtClean="0"/>
              <a:t>04/07/2026</a:t>
            </a:fld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3B493-9469-A0D9-8508-9985A8F8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F Pro Display Medium" panose="02000000000000000000" pitchFamily="2" charset="0"/>
                <a:ea typeface="SF Pro Display Medium" panose="02000000000000000000" pitchFamily="2" charset="0"/>
                <a:cs typeface="SF Pro Display Medium" panose="02000000000000000000" pitchFamily="2" charset="0"/>
              </a:defRPr>
            </a:lvl1pPr>
          </a:lstStyle>
          <a:p>
            <a:endParaRPr lang="en-VN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E3ABF-5BA3-B4DA-B2F3-35CE40D4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VN"/>
            </a:lvl1pPr>
          </a:lstStyle>
          <a:p>
            <a:fld id="{2B924534-DCC9-AC4A-9A73-8E199DA7669E}" type="slidenum">
              <a:rPr lang="vi-VN" smtClean="0"/>
              <a:pPr/>
              <a:t>‹#›</a:t>
            </a:fld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036A0-6BAC-EC6B-0743-0205716CCD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708" y="448830"/>
            <a:ext cx="4294104" cy="8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7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EC6E59-C27C-3F67-A6A0-26E79B30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C4D0C-2025-1CE4-B5B6-5EDACB94B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310F2-1C82-8C19-DF26-F7277622F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Bai Jamjuree Medium" pitchFamily="2" charset="-34"/>
                <a:cs typeface="Bai Jamjuree Medium" pitchFamily="2" charset="-34"/>
              </a:defRPr>
            </a:lvl1pPr>
          </a:lstStyle>
          <a:p>
            <a:fld id="{4EF7BD0E-68C4-448A-BFC8-DE88100C641D}" type="datetime1">
              <a:rPr lang="LID4096" smtClean="0"/>
              <a:t>04/07/2026</a:t>
            </a:fld>
            <a:endParaRPr lang="en-VN">
              <a:latin typeface="Bai Jamjuree Medium" pitchFamily="2" charset="-34"/>
              <a:cs typeface="Bai Jamjuree Medium" pitchFamily="2" charset="-3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6432B-12A8-B4CB-17C4-CC522D997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Bai Jamjuree Medium" pitchFamily="2" charset="-34"/>
                <a:cs typeface="Bai Jamjuree Medium" pitchFamily="2" charset="-34"/>
              </a:defRPr>
            </a:lvl1pPr>
          </a:lstStyle>
          <a:p>
            <a:endParaRPr lang="en-VN">
              <a:latin typeface="Bai Jamjuree Medium" pitchFamily="2" charset="-34"/>
              <a:cs typeface="Bai Jamjuree Medium" pitchFamily="2" charset="-3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02B41-1872-9DF2-D9BE-56D9242DA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VN" b="0" i="0">
                <a:solidFill>
                  <a:schemeClr val="bg1"/>
                </a:solidFill>
                <a:latin typeface="Bai Jamjuree Medium" pitchFamily="2" charset="-34"/>
                <a:cs typeface="Bai Jamjuree Medium" pitchFamily="2" charset="-34"/>
              </a:defRPr>
            </a:lvl1pPr>
          </a:lstStyle>
          <a:p>
            <a:fld id="{2B924534-DCC9-AC4A-9A73-8E199DA7669E}" type="slidenum">
              <a:rPr lang="vi-VN" smtClean="0"/>
              <a:pPr/>
              <a:t>‹#›</a:t>
            </a:fld>
            <a:endParaRPr lang="en-VN" b="0" i="0">
              <a:solidFill>
                <a:schemeClr val="bg1"/>
              </a:solidFill>
              <a:cs typeface="Bai Jamjuree Medium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203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61" r:id="rId7"/>
    <p:sldLayoutId id="214748366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53898"/>
          </a:solidFill>
          <a:latin typeface="Bai Jamjuree" pitchFamily="2" charset="-34"/>
          <a:ea typeface="SF Pro Display" panose="02000000000000000000" pitchFamily="2" charset="0"/>
          <a:cs typeface="Bai Jamjuree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153898"/>
          </a:solidFill>
          <a:latin typeface="SF Pro Display Medium" panose="02000000000000000000" pitchFamily="2" charset="0"/>
          <a:ea typeface="SF Pro Display Medium" panose="02000000000000000000" pitchFamily="2" charset="0"/>
          <a:cs typeface="SF Pro Display Medium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53898"/>
          </a:solidFill>
          <a:latin typeface="SF Pro Display Medium" panose="02000000000000000000" pitchFamily="2" charset="0"/>
          <a:ea typeface="SF Pro Display Medium" panose="02000000000000000000" pitchFamily="2" charset="0"/>
          <a:cs typeface="SF Pro Display Medium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53898"/>
          </a:solidFill>
          <a:latin typeface="SF Pro Display Medium" panose="02000000000000000000" pitchFamily="2" charset="0"/>
          <a:ea typeface="SF Pro Display Medium" panose="02000000000000000000" pitchFamily="2" charset="0"/>
          <a:cs typeface="SF Pro Display Medium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53898"/>
          </a:solidFill>
          <a:latin typeface="SF Pro Display Medium" panose="02000000000000000000" pitchFamily="2" charset="0"/>
          <a:ea typeface="SF Pro Display Medium" panose="02000000000000000000" pitchFamily="2" charset="0"/>
          <a:cs typeface="SF Pro Display Medium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53898"/>
          </a:solidFill>
          <a:latin typeface="SF Pro Display Medium" panose="02000000000000000000" pitchFamily="2" charset="0"/>
          <a:ea typeface="SF Pro Display Medium" panose="02000000000000000000" pitchFamily="2" charset="0"/>
          <a:cs typeface="SF Pro Display Medium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AB155BF-5997-0126-E5B3-7B950C6FC2C0}"/>
              </a:ext>
            </a:extLst>
          </p:cNvPr>
          <p:cNvSpPr txBox="1"/>
          <p:nvPr/>
        </p:nvSpPr>
        <p:spPr>
          <a:xfrm>
            <a:off x="1175658" y="1354882"/>
            <a:ext cx="98406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DejaVu Sans"/>
              </a:rPr>
              <a:t>BÁO CÁO KHÓA LUẬN TỐT NGHIỆP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67C2F7-E02B-31DF-AF5B-F5A5B5B1B8C8}"/>
              </a:ext>
            </a:extLst>
          </p:cNvPr>
          <p:cNvSpPr txBox="1"/>
          <p:nvPr/>
        </p:nvSpPr>
        <p:spPr>
          <a:xfrm>
            <a:off x="0" y="1786609"/>
            <a:ext cx="9840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VN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1800">
                <a:latin typeface="DejaVu Sans"/>
              </a:rPr>
              <a:t>Đề tài</a:t>
            </a:r>
            <a:r>
              <a:rPr lang="en-US" sz="1800" dirty="0">
                <a:latin typeface="DejaVu Sans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093FDF-E7C9-2F69-F09A-8B832B06128C}"/>
              </a:ext>
            </a:extLst>
          </p:cNvPr>
          <p:cNvSpPr txBox="1"/>
          <p:nvPr/>
        </p:nvSpPr>
        <p:spPr>
          <a:xfrm>
            <a:off x="0" y="219928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E55A"/>
                </a:solidFill>
                <a:latin typeface="DejaVu Sans"/>
                <a:ea typeface="Architecture" panose="020B0500000000000000" pitchFamily="34" charset="-93"/>
                <a:cs typeface="Arial" panose="020B0604020202020204" pitchFamily="34" charset="0"/>
              </a:rPr>
              <a:t>TÊN ĐỀ TÀI KHÓA LUẬN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EB39F-35DB-580F-7430-267DD713976E}"/>
              </a:ext>
            </a:extLst>
          </p:cNvPr>
          <p:cNvSpPr txBox="1"/>
          <p:nvPr/>
        </p:nvSpPr>
        <p:spPr>
          <a:xfrm>
            <a:off x="0" y="305114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VN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z="1800">
                <a:latin typeface="DejaVu Sans"/>
              </a:rPr>
              <a:t>Mã số đề tài: OTKG23-015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348E6A5-BCA8-E7E5-2EEA-9510446F8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003617"/>
              </p:ext>
            </p:extLst>
          </p:nvPr>
        </p:nvGraphicFramePr>
        <p:xfrm>
          <a:off x="3260405" y="4045304"/>
          <a:ext cx="5671191" cy="1999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4186">
                  <a:extLst>
                    <a:ext uri="{9D8B030D-6E8A-4147-A177-3AD203B41FA5}">
                      <a16:colId xmlns:a16="http://schemas.microsoft.com/office/drawing/2014/main" val="1364972655"/>
                    </a:ext>
                  </a:extLst>
                </a:gridCol>
                <a:gridCol w="3300176">
                  <a:extLst>
                    <a:ext uri="{9D8B030D-6E8A-4147-A177-3AD203B41FA5}">
                      <a16:colId xmlns:a16="http://schemas.microsoft.com/office/drawing/2014/main" val="3495023963"/>
                    </a:ext>
                  </a:extLst>
                </a:gridCol>
                <a:gridCol w="1356829">
                  <a:extLst>
                    <a:ext uri="{9D8B030D-6E8A-4147-A177-3AD203B41FA5}">
                      <a16:colId xmlns:a16="http://schemas.microsoft.com/office/drawing/2014/main" val="155841506"/>
                    </a:ext>
                  </a:extLst>
                </a:gridCol>
              </a:tblGrid>
              <a:tr h="33326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GVHD:</a:t>
                      </a:r>
                      <a:endParaRPr lang="vi-VN" sz="1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TS. AAAAAAAAA</a:t>
                      </a:r>
                      <a:endParaRPr lang="vi-VN" sz="1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7368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589339"/>
                  </a:ext>
                </a:extLst>
              </a:tr>
              <a:tr h="33326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SVTH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vi-VN" sz="1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 kern="120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HOÀNG </a:t>
                      </a:r>
                      <a:r>
                        <a:rPr lang="en-US" sz="1600" b="0" kern="120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TRUNG</a:t>
                      </a:r>
                      <a:endParaRPr lang="vi-VN" sz="1600" b="0" kern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19490331</a:t>
                      </a:r>
                      <a:endParaRPr lang="vi-VN" sz="1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198884"/>
                  </a:ext>
                </a:extLst>
              </a:tr>
              <a:tr h="333265">
                <a:tc>
                  <a:txBody>
                    <a:bodyPr/>
                    <a:lstStyle/>
                    <a:p>
                      <a:pPr indent="273685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LÊ VĂN HIỆU</a:t>
                      </a:r>
                      <a:endParaRPr lang="vi-VN" sz="1600" b="0" kern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19487181</a:t>
                      </a:r>
                      <a:endParaRPr lang="vi-VN" sz="1600" b="0" kern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42164"/>
                  </a:ext>
                </a:extLst>
              </a:tr>
              <a:tr h="333265">
                <a:tc>
                  <a:txBody>
                    <a:bodyPr/>
                    <a:lstStyle/>
                    <a:p>
                      <a:pPr indent="273685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ĐẶNG MINH HUY</a:t>
                      </a:r>
                      <a:endParaRPr lang="vi-VN" sz="1600" b="0" kern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19492821</a:t>
                      </a:r>
                      <a:endParaRPr lang="vi-VN" sz="1600" b="0" kern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880044"/>
                  </a:ext>
                </a:extLst>
              </a:tr>
              <a:tr h="333265">
                <a:tc>
                  <a:txBody>
                    <a:bodyPr/>
                    <a:lstStyle/>
                    <a:p>
                      <a:pPr indent="273685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NGUYỄN HỮU TÀI</a:t>
                      </a:r>
                      <a:endParaRPr lang="vi-VN" sz="1600" b="0" kern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19478791</a:t>
                      </a:r>
                      <a:endParaRPr lang="vi-VN" sz="1600" b="0" kern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470612"/>
                  </a:ext>
                </a:extLst>
              </a:tr>
              <a:tr h="333265">
                <a:tc>
                  <a:txBody>
                    <a:bodyPr/>
                    <a:lstStyle/>
                    <a:p>
                      <a:pPr indent="273685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PHẠM TRƯỜNG THỊNH</a:t>
                      </a:r>
                      <a:endParaRPr lang="vi-VN" sz="1600" b="0" kern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tabLst>
                          <a:tab pos="3060700" algn="ctr"/>
                        </a:tabLst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19489501</a:t>
                      </a:r>
                      <a:endParaRPr lang="vi-VN" sz="1600" b="0" kern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0392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14F397E-4C12-CB45-9708-B9547273F18E}"/>
              </a:ext>
            </a:extLst>
          </p:cNvPr>
          <p:cNvSpPr txBox="1"/>
          <p:nvPr/>
        </p:nvSpPr>
        <p:spPr>
          <a:xfrm>
            <a:off x="2457104" y="6488668"/>
            <a:ext cx="7277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b="1">
                <a:solidFill>
                  <a:srgbClr val="FFE55A"/>
                </a:solidFill>
                <a:latin typeface="DejaVu Sans"/>
                <a:ea typeface="Architecture" panose="020B0500000000000000" pitchFamily="34" charset="-93"/>
                <a:cs typeface="Arial" panose="020B0604020202020204" pitchFamily="34" charset="0"/>
              </a:rPr>
              <a:t>Thành phố Hồ Chí Minh, 27/12/2025</a:t>
            </a:r>
            <a:endParaRPr lang="en-US" sz="1400" b="1">
              <a:solidFill>
                <a:srgbClr val="FFE55A"/>
              </a:solidFill>
              <a:latin typeface="DejaVu Sans"/>
              <a:ea typeface="Architecture" panose="020B0500000000000000" pitchFamily="34" charset="-93"/>
              <a:cs typeface="Arial" panose="020B0604020202020204" pitchFamily="34" charset="0"/>
            </a:endParaRPr>
          </a:p>
        </p:txBody>
      </p:sp>
      <p:pic>
        <p:nvPicPr>
          <p:cNvPr id="2" name="Picture 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E53C92C-BFAB-0D50-41F9-EB856B66B3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76382" y="238127"/>
            <a:ext cx="3839235" cy="7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82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4321F-165D-D7DD-1737-09E72669B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2A580F1-A4D0-3C35-A9F6-9B4CD0D9B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VN"/>
            </a:defPPr>
            <a:lvl1pPr marL="0" algn="r" defTabSz="914400" rtl="0" eaLnBrk="1" latinLnBrk="0" hangingPunct="1">
              <a:defRPr sz="2400" b="0" i="0" kern="1200">
                <a:solidFill>
                  <a:schemeClr val="bg1"/>
                </a:solidFill>
                <a:latin typeface="Bai Jamjuree Medium" pitchFamily="2" charset="-34"/>
                <a:ea typeface="+mn-ea"/>
                <a:cs typeface="Bai Jamjuree Medium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924534-DCC9-AC4A-9A73-8E199DA7669E}" type="slidenum">
              <a:rPr lang="en-VN" smtClean="0"/>
              <a:pPr/>
              <a:t>10</a:t>
            </a:fld>
            <a:endParaRPr lang="vi-V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99274-27BC-5B00-1D8A-F05445D906B2}"/>
              </a:ext>
            </a:extLst>
          </p:cNvPr>
          <p:cNvSpPr txBox="1">
            <a:spLocks/>
          </p:cNvSpPr>
          <p:nvPr/>
        </p:nvSpPr>
        <p:spPr>
          <a:xfrm>
            <a:off x="424206" y="2190556"/>
            <a:ext cx="9313683" cy="738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600" b="1">
                <a:solidFill>
                  <a:srgbClr val="00539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4. KẾT QUẢ NGHIÊN CỨU</a:t>
            </a:r>
            <a:endParaRPr lang="en-US" sz="3600" b="1" dirty="0">
              <a:solidFill>
                <a:srgbClr val="005392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32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87F4E-C595-C87D-2A6C-918E50964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45870-E0FA-CA56-46EC-7240C3F6D56F}"/>
              </a:ext>
            </a:extLst>
          </p:cNvPr>
          <p:cNvSpPr txBox="1">
            <a:spLocks/>
          </p:cNvSpPr>
          <p:nvPr/>
        </p:nvSpPr>
        <p:spPr>
          <a:xfrm>
            <a:off x="2931737" y="6196469"/>
            <a:ext cx="6328526" cy="483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4. KẾT QUẢ NGHIÊN CỨU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5C043D-B0B1-AC95-A592-22227BA1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4534-DCC9-AC4A-9A73-8E199DA7669E}" type="slidenum">
              <a:rPr lang="en-VN" sz="2400" smtClean="0"/>
              <a:pPr/>
              <a:t>11</a:t>
            </a:fld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4254836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106C6-5CDF-2F7D-DC63-C27F0621D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8CB4080-1E96-EFD9-93A2-5672853F0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VN"/>
            </a:defPPr>
            <a:lvl1pPr marL="0" algn="r" defTabSz="914400" rtl="0" eaLnBrk="1" latinLnBrk="0" hangingPunct="1">
              <a:defRPr sz="2400" b="0" i="0" kern="1200">
                <a:solidFill>
                  <a:schemeClr val="bg1"/>
                </a:solidFill>
                <a:latin typeface="Bai Jamjuree Medium" pitchFamily="2" charset="-34"/>
                <a:ea typeface="+mn-ea"/>
                <a:cs typeface="Bai Jamjuree Medium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924534-DCC9-AC4A-9A73-8E199DA7669E}" type="slidenum">
              <a:rPr lang="en-VN" smtClean="0"/>
              <a:pPr/>
              <a:t>12</a:t>
            </a:fld>
            <a:endParaRPr lang="vi-V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8C2EE-1C5E-9069-2C01-B7BC7D6C18A0}"/>
              </a:ext>
            </a:extLst>
          </p:cNvPr>
          <p:cNvSpPr txBox="1">
            <a:spLocks/>
          </p:cNvSpPr>
          <p:nvPr/>
        </p:nvSpPr>
        <p:spPr>
          <a:xfrm>
            <a:off x="424206" y="2190556"/>
            <a:ext cx="9313683" cy="738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600" b="1">
                <a:solidFill>
                  <a:srgbClr val="00539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5. KẾT LUẬN VÀ KIẾN NGHỊ</a:t>
            </a:r>
            <a:endParaRPr lang="en-US" sz="3600" b="1" dirty="0">
              <a:solidFill>
                <a:srgbClr val="005392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68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BBFF1-B200-45E7-81CC-FC1D72C0E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902-68AE-6E85-B725-836A69C02530}"/>
              </a:ext>
            </a:extLst>
          </p:cNvPr>
          <p:cNvSpPr txBox="1">
            <a:spLocks/>
          </p:cNvSpPr>
          <p:nvPr/>
        </p:nvSpPr>
        <p:spPr>
          <a:xfrm>
            <a:off x="3123368" y="6196469"/>
            <a:ext cx="5945263" cy="483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5. KẾT LUẬN VÀ KIẾN NGHỊ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8C8EB6-83D0-BB51-539C-ACACE225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4534-DCC9-AC4A-9A73-8E199DA7669E}" type="slidenum">
              <a:rPr lang="en-VN" sz="2400" smtClean="0"/>
              <a:pPr/>
              <a:t>13</a:t>
            </a:fld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887279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97A662-73AA-08D1-355F-6481BF81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228" y="0"/>
            <a:ext cx="3657600" cy="86278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 LIỆU THAM KHẢO</a:t>
            </a:r>
            <a:endParaRPr lang="en-V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2A554A-098E-84D8-13C5-4269BC39F347}"/>
              </a:ext>
            </a:extLst>
          </p:cNvPr>
          <p:cNvSpPr txBox="1"/>
          <p:nvPr/>
        </p:nvSpPr>
        <p:spPr>
          <a:xfrm>
            <a:off x="429985" y="1058727"/>
            <a:ext cx="113320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[1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 </a:t>
            </a:r>
            <a:endParaRPr lang="vi-VN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 </a:t>
            </a:r>
          </a:p>
          <a:p>
            <a:pPr algn="just">
              <a:buNone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</a:t>
            </a:r>
            <a:r>
              <a:rPr lang="vi-VN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DB95896-0C9F-566E-9C5B-AC8BBE7F202C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924534-DCC9-AC4A-9A73-8E199DA7669E}" type="slidenum">
              <a:rPr lang="en-VN" smtClean="0">
                <a:solidFill>
                  <a:schemeClr val="bg1"/>
                </a:solidFill>
                <a:latin typeface="Bai Jamjuree"/>
              </a:rPr>
              <a:pPr algn="r"/>
              <a:t>14</a:t>
            </a:fld>
            <a:endParaRPr lang="en-VN">
              <a:solidFill>
                <a:schemeClr val="bg1"/>
              </a:solidFill>
              <a:latin typeface="Bai Jamjuree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26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A71541-6A98-0C56-2769-C0D4F920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054" y="3869882"/>
            <a:ext cx="7391401" cy="1920526"/>
          </a:xfrm>
        </p:spPr>
        <p:txBody>
          <a:bodyPr wrap="square" tIns="216000" bIns="36000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CẢM ƠN THẦY, CÔ VÀ 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CÁC BẠN ĐÃ LẮNG NGHE !</a:t>
            </a:r>
            <a:endParaRPr lang="en-VN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5A0051-6E17-33AC-C2E1-06286455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4534-DCC9-AC4A-9A73-8E199DA7669E}" type="slidenum">
              <a:rPr lang="en-VN" sz="2400" smtClean="0"/>
              <a:pPr/>
              <a:t>15</a:t>
            </a:fld>
            <a:endParaRPr lang="en-VN" sz="2400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626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59914-31A3-5A51-B97A-30780581B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DBC3718-8756-CA0E-72EF-9EC784CBB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VN"/>
            </a:defPPr>
            <a:lvl1pPr marL="0" algn="r" defTabSz="914400" rtl="0" eaLnBrk="1" latinLnBrk="0" hangingPunct="1">
              <a:defRPr sz="2400" b="0" i="0" kern="1200">
                <a:solidFill>
                  <a:schemeClr val="bg1"/>
                </a:solidFill>
                <a:latin typeface="Bai Jamjuree Medium" pitchFamily="2" charset="-34"/>
                <a:ea typeface="+mn-ea"/>
                <a:cs typeface="Bai Jamjuree Medium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924534-DCC9-AC4A-9A73-8E199DA7669E}" type="slidenum">
              <a:rPr lang="en-VN" smtClean="0"/>
              <a:pPr/>
              <a:t>16</a:t>
            </a:fld>
            <a:endParaRPr lang="vi-VN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DE604C8-3E99-9BBE-453D-C6A5B284BF28}"/>
              </a:ext>
            </a:extLst>
          </p:cNvPr>
          <p:cNvSpPr txBox="1"/>
          <p:nvPr/>
        </p:nvSpPr>
        <p:spPr>
          <a:xfrm>
            <a:off x="2412584" y="2678351"/>
            <a:ext cx="2464892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93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50" b="1" spc="-14">
                <a:solidFill>
                  <a:srgbClr val="1A5276"/>
                </a:solidFill>
                <a:latin typeface="DejaVu Sans"/>
                <a:cs typeface="DejaVu Sans"/>
              </a:rPr>
              <a:t>Phụ </a:t>
            </a:r>
            <a:r>
              <a:rPr lang="vi-VN" sz="4050" b="1" spc="-14">
                <a:solidFill>
                  <a:srgbClr val="F35800"/>
                </a:solidFill>
                <a:latin typeface="DejaVu Sans"/>
                <a:cs typeface="DejaVu Sans"/>
              </a:rPr>
              <a:t>lục</a:t>
            </a:r>
            <a:endParaRPr sz="4050" b="1" spc="-14" dirty="0">
              <a:solidFill>
                <a:srgbClr val="FF6F00"/>
              </a:solidFill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4723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DEC89-05A8-9689-DD28-5367F5428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27441-5A40-232D-410F-5D5497B76604}"/>
              </a:ext>
            </a:extLst>
          </p:cNvPr>
          <p:cNvSpPr txBox="1">
            <a:spLocks/>
          </p:cNvSpPr>
          <p:nvPr/>
        </p:nvSpPr>
        <p:spPr>
          <a:xfrm>
            <a:off x="3123368" y="6196469"/>
            <a:ext cx="5945263" cy="483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Phụ lục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80A2D0-6842-9356-0748-5D6552CB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4534-DCC9-AC4A-9A73-8E199DA7669E}" type="slidenum">
              <a:rPr lang="en-VN" sz="2400" smtClean="0"/>
              <a:pPr/>
              <a:t>17</a:t>
            </a:fld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1195995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360CFEC-3B48-C387-F667-6BAFFABFFD09}"/>
              </a:ext>
            </a:extLst>
          </p:cNvPr>
          <p:cNvSpPr txBox="1"/>
          <p:nvPr/>
        </p:nvSpPr>
        <p:spPr>
          <a:xfrm>
            <a:off x="2906576" y="3019529"/>
            <a:ext cx="6378848" cy="818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4693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3800" b="1" spc="-14">
                <a:solidFill>
                  <a:srgbClr val="1A5276"/>
                </a:solidFill>
                <a:latin typeface="DejaVu Sans"/>
                <a:cs typeface="DejaVu Sans"/>
              </a:rPr>
              <a:t>Q </a:t>
            </a:r>
            <a:r>
              <a:rPr lang="vi-VN" sz="13800" b="1" spc="-14">
                <a:solidFill>
                  <a:srgbClr val="F35800"/>
                </a:solidFill>
                <a:latin typeface="DejaVu Sans"/>
                <a:cs typeface="DejaVu Sans"/>
              </a:rPr>
              <a:t>&amp;</a:t>
            </a:r>
            <a:r>
              <a:rPr lang="vi-VN" sz="13800" b="1" spc="-14">
                <a:solidFill>
                  <a:srgbClr val="1A5276"/>
                </a:solidFill>
                <a:latin typeface="DejaVu Sans"/>
                <a:cs typeface="DejaVu Sans"/>
              </a:rPr>
              <a:t> A</a:t>
            </a:r>
            <a:endParaRPr sz="13800" b="1" spc="-14" dirty="0">
              <a:solidFill>
                <a:srgbClr val="FF6F00"/>
              </a:solidFill>
              <a:latin typeface="DejaVu Sans"/>
              <a:cs typeface="DejaVu San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283D80-1749-4B96-BE07-E48FA796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B924534-DCC9-AC4A-9A73-8E199DA7669E}" type="slidenum">
              <a:rPr lang="en-VN" sz="2400" smtClean="0"/>
              <a:pPr/>
              <a:t>18</a:t>
            </a:fld>
            <a:endParaRPr lang="en-VN" sz="2400">
              <a:latin typeface="SF Pro Display Medium" panose="02000000000000000000" pitchFamily="2" charset="0"/>
              <a:ea typeface="SF Pro Display Medium" panose="02000000000000000000" pitchFamily="2" charset="0"/>
              <a:cs typeface="SF Pro Display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3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429254E-A6C7-DB0E-2E7D-A7C64197E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VN"/>
            </a:defPPr>
            <a:lvl1pPr marL="0" algn="r" defTabSz="914400" rtl="0" eaLnBrk="1" latinLnBrk="0" hangingPunct="1">
              <a:defRPr sz="2400" b="0" i="0" kern="1200">
                <a:solidFill>
                  <a:schemeClr val="bg1"/>
                </a:solidFill>
                <a:latin typeface="Bai Jamjuree Medium" pitchFamily="2" charset="-34"/>
                <a:ea typeface="+mn-ea"/>
                <a:cs typeface="Bai Jamjuree Medium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924534-DCC9-AC4A-9A73-8E199DA7669E}" type="slidenum">
              <a:rPr lang="en-VN"/>
              <a:pPr/>
              <a:t>2</a:t>
            </a:fld>
            <a:endParaRPr lang="vi-VN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167288-A39A-3630-381B-9516AEB1284F}"/>
              </a:ext>
            </a:extLst>
          </p:cNvPr>
          <p:cNvSpPr txBox="1">
            <a:spLocks/>
          </p:cNvSpPr>
          <p:nvPr/>
        </p:nvSpPr>
        <p:spPr>
          <a:xfrm>
            <a:off x="0" y="2124567"/>
            <a:ext cx="9301317" cy="738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b="1" dirty="0">
                <a:solidFill>
                  <a:srgbClr val="00539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NỘI </a:t>
            </a:r>
            <a:r>
              <a:rPr lang="en-US" sz="3600" b="1">
                <a:solidFill>
                  <a:srgbClr val="00539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DUNG TRÌNH BÀY</a:t>
            </a:r>
            <a:endParaRPr lang="en-US" sz="3600" b="1" dirty="0">
              <a:solidFill>
                <a:srgbClr val="005392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46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85BCE-2593-50F9-D2DA-58DF8DC043D5}"/>
              </a:ext>
            </a:extLst>
          </p:cNvPr>
          <p:cNvSpPr txBox="1">
            <a:spLocks/>
          </p:cNvSpPr>
          <p:nvPr/>
        </p:nvSpPr>
        <p:spPr>
          <a:xfrm>
            <a:off x="3937262" y="6196469"/>
            <a:ext cx="4317476" cy="4705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NỘI DUNG TRÌNH BÀY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C4E1E5-B570-DF40-78B4-5EA3474E4337}"/>
              </a:ext>
            </a:extLst>
          </p:cNvPr>
          <p:cNvSpPr/>
          <p:nvPr/>
        </p:nvSpPr>
        <p:spPr>
          <a:xfrm>
            <a:off x="577450" y="5245557"/>
            <a:ext cx="8170624" cy="56128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b="1" spc="-15">
                <a:solidFill>
                  <a:schemeClr val="accent2">
                    <a:lumMod val="75000"/>
                  </a:schemeClr>
                </a:solidFill>
                <a:latin typeface="DejaVu Sans"/>
                <a:cs typeface="DejaVu Sans"/>
              </a:rPr>
              <a:t>5.</a:t>
            </a:r>
            <a:r>
              <a:rPr lang="vi-VN" sz="2800" b="1" spc="-15">
                <a:solidFill>
                  <a:srgbClr val="1A5276"/>
                </a:solidFill>
                <a:latin typeface="DejaVu Sans"/>
                <a:cs typeface="DejaVu Sans"/>
              </a:rPr>
              <a:t>Kết</a:t>
            </a:r>
            <a:r>
              <a:rPr lang="vi-VN" sz="2800" b="1">
                <a:solidFill>
                  <a:srgbClr val="1A5276"/>
                </a:solidFill>
                <a:latin typeface="DejaVu Sans"/>
                <a:cs typeface="DejaVu Sans"/>
              </a:rPr>
              <a:t> </a:t>
            </a:r>
            <a:r>
              <a:rPr lang="vi-VN" sz="2800" b="1" spc="-11">
                <a:solidFill>
                  <a:srgbClr val="1A5276"/>
                </a:solidFill>
                <a:latin typeface="DejaVu Sans"/>
                <a:cs typeface="DejaVu Sans"/>
              </a:rPr>
              <a:t>luận</a:t>
            </a:r>
            <a:r>
              <a:rPr lang="vi-VN" sz="2800" b="1" spc="-10">
                <a:solidFill>
                  <a:srgbClr val="1A5276"/>
                </a:solidFill>
                <a:latin typeface="DejaVu Sans"/>
                <a:cs typeface="DejaVu Sans"/>
              </a:rPr>
              <a:t> </a:t>
            </a:r>
            <a:r>
              <a:rPr lang="vi-VN" sz="2800" b="1" spc="-12">
                <a:solidFill>
                  <a:srgbClr val="1A5276"/>
                </a:solidFill>
                <a:latin typeface="DejaVu Sans"/>
                <a:cs typeface="DejaVu Sans"/>
              </a:rPr>
              <a:t>và</a:t>
            </a:r>
            <a:r>
              <a:rPr lang="vi-VN" sz="2800" b="1">
                <a:solidFill>
                  <a:srgbClr val="1A5276"/>
                </a:solidFill>
                <a:latin typeface="DejaVu Sans"/>
                <a:cs typeface="DejaVu Sans"/>
              </a:rPr>
              <a:t> </a:t>
            </a:r>
            <a:r>
              <a:rPr lang="vi-VN" sz="2800" b="1" spc="-11">
                <a:solidFill>
                  <a:srgbClr val="1A5276"/>
                </a:solidFill>
                <a:latin typeface="DejaVu Sans"/>
                <a:cs typeface="DejaVu Sans"/>
              </a:rPr>
              <a:t>kiến</a:t>
            </a:r>
            <a:r>
              <a:rPr lang="vi-VN" sz="2800" b="1" spc="-10">
                <a:solidFill>
                  <a:srgbClr val="1A5276"/>
                </a:solidFill>
                <a:latin typeface="DejaVu Sans"/>
                <a:cs typeface="DejaVu Sans"/>
              </a:rPr>
              <a:t> </a:t>
            </a:r>
            <a:r>
              <a:rPr lang="vi-VN" sz="2800" b="1" spc="-15">
                <a:solidFill>
                  <a:srgbClr val="1A5276"/>
                </a:solidFill>
                <a:latin typeface="DejaVu Sans"/>
                <a:cs typeface="DejaVu Sans"/>
              </a:rPr>
              <a:t>nghị</a:t>
            </a:r>
            <a:r>
              <a:rPr lang="en-US" sz="2400">
                <a:solidFill>
                  <a:schemeClr val="bg1"/>
                </a:solidFill>
                <a:latin typeface="Bai Jamjuree Medium" pitchFamily="2" charset="-34"/>
                <a:cs typeface="Bai Jamjuree Medium" pitchFamily="2" charset="-34"/>
              </a:rPr>
              <a:t>LUẬN</a:t>
            </a:r>
            <a:endParaRPr lang="en-US" sz="2400" dirty="0">
              <a:solidFill>
                <a:schemeClr val="bg1"/>
              </a:solidFill>
              <a:latin typeface="Bai Jamjuree Medium" pitchFamily="2" charset="-34"/>
              <a:cs typeface="Bai Jamjuree Medium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27C3FC-EF49-5434-CAB0-AB542A954BF9}"/>
              </a:ext>
            </a:extLst>
          </p:cNvPr>
          <p:cNvSpPr/>
          <p:nvPr/>
        </p:nvSpPr>
        <p:spPr>
          <a:xfrm>
            <a:off x="363794" y="1027997"/>
            <a:ext cx="45719" cy="4778849"/>
          </a:xfrm>
          <a:prstGeom prst="rect">
            <a:avLst/>
          </a:prstGeom>
          <a:solidFill>
            <a:srgbClr val="1538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D85FC7-AEB5-0C14-8A21-B80366CB1AD3}"/>
              </a:ext>
            </a:extLst>
          </p:cNvPr>
          <p:cNvSpPr/>
          <p:nvPr/>
        </p:nvSpPr>
        <p:spPr>
          <a:xfrm>
            <a:off x="422436" y="1027997"/>
            <a:ext cx="76674" cy="4778849"/>
          </a:xfrm>
          <a:prstGeom prst="rect">
            <a:avLst/>
          </a:prstGeom>
          <a:solidFill>
            <a:srgbClr val="F3B2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21B8A6-F10D-E7C8-6F1B-27A867E7BA1E}"/>
              </a:ext>
            </a:extLst>
          </p:cNvPr>
          <p:cNvSpPr txBox="1"/>
          <p:nvPr/>
        </p:nvSpPr>
        <p:spPr>
          <a:xfrm>
            <a:off x="577450" y="2099354"/>
            <a:ext cx="4074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2800" b="1" spc="-15">
                <a:solidFill>
                  <a:schemeClr val="accent2">
                    <a:lumMod val="75000"/>
                  </a:schemeClr>
                </a:solidFill>
                <a:latin typeface="DejaVu Sans"/>
                <a:cs typeface="DejaVu Sans"/>
              </a:rPr>
              <a:t>2.</a:t>
            </a:r>
            <a:r>
              <a:rPr lang="vi-VN" sz="2800" b="1" spc="-15">
                <a:solidFill>
                  <a:srgbClr val="1A5276"/>
                </a:solidFill>
                <a:latin typeface="DejaVu Sans"/>
                <a:cs typeface="DejaVu Sans"/>
              </a:rPr>
              <a:t>Cơ</a:t>
            </a:r>
            <a:r>
              <a:rPr lang="vi-VN" sz="2800" b="1">
                <a:solidFill>
                  <a:srgbClr val="1A5276"/>
                </a:solidFill>
                <a:latin typeface="DejaVu Sans"/>
                <a:cs typeface="DejaVu Sans"/>
              </a:rPr>
              <a:t> </a:t>
            </a:r>
            <a:r>
              <a:rPr lang="vi-VN" sz="2800" b="1" spc="-11">
                <a:solidFill>
                  <a:srgbClr val="1A5276"/>
                </a:solidFill>
                <a:latin typeface="DejaVu Sans"/>
                <a:cs typeface="DejaVu Sans"/>
              </a:rPr>
              <a:t>sở</a:t>
            </a:r>
            <a:r>
              <a:rPr lang="vi-VN" sz="2800" b="1">
                <a:solidFill>
                  <a:srgbClr val="1A5276"/>
                </a:solidFill>
                <a:latin typeface="DejaVu Sans"/>
                <a:cs typeface="DejaVu Sans"/>
              </a:rPr>
              <a:t> lý</a:t>
            </a:r>
            <a:r>
              <a:rPr lang="vi-VN" sz="2800" b="1" spc="-14">
                <a:solidFill>
                  <a:srgbClr val="1A5276"/>
                </a:solidFill>
                <a:latin typeface="DejaVu Sans"/>
                <a:cs typeface="DejaVu Sans"/>
              </a:rPr>
              <a:t> </a:t>
            </a:r>
            <a:r>
              <a:rPr lang="vi-VN" sz="2800" b="1" spc="-12">
                <a:solidFill>
                  <a:srgbClr val="1A5276"/>
                </a:solidFill>
                <a:latin typeface="DejaVu Sans"/>
                <a:cs typeface="DejaVu Sans"/>
              </a:rPr>
              <a:t>thuyết</a:t>
            </a:r>
            <a:endParaRPr lang="vi-VN" sz="2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B18A08-66FA-3868-FA27-132AF3AD9F47}"/>
              </a:ext>
            </a:extLst>
          </p:cNvPr>
          <p:cNvSpPr txBox="1"/>
          <p:nvPr/>
        </p:nvSpPr>
        <p:spPr>
          <a:xfrm>
            <a:off x="577450" y="1050619"/>
            <a:ext cx="7020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2800" b="1" spc="-12">
                <a:solidFill>
                  <a:schemeClr val="accent2">
                    <a:lumMod val="75000"/>
                  </a:schemeClr>
                </a:solidFill>
                <a:latin typeface="DejaVu Sans"/>
                <a:cs typeface="DejaVu Sans"/>
              </a:rPr>
              <a:t>1.</a:t>
            </a:r>
            <a:r>
              <a:rPr lang="vi-VN" sz="2800" b="1" spc="-12">
                <a:solidFill>
                  <a:srgbClr val="034D7A"/>
                </a:solidFill>
                <a:latin typeface="DejaVu Sans"/>
                <a:cs typeface="DejaVu Sans"/>
              </a:rPr>
              <a:t>Giới</a:t>
            </a:r>
            <a:r>
              <a:rPr lang="vi-VN" sz="2800" b="1">
                <a:solidFill>
                  <a:srgbClr val="034D7A"/>
                </a:solidFill>
                <a:latin typeface="DejaVu Sans"/>
                <a:cs typeface="DejaVu Sans"/>
              </a:rPr>
              <a:t> </a:t>
            </a:r>
            <a:r>
              <a:rPr lang="vi-VN" sz="2800" b="1" spc="-10">
                <a:solidFill>
                  <a:srgbClr val="034D7A"/>
                </a:solidFill>
                <a:latin typeface="DejaVu Sans"/>
                <a:cs typeface="DejaVu Sans"/>
              </a:rPr>
              <a:t>thiệu </a:t>
            </a:r>
            <a:r>
              <a:rPr lang="vi-VN" sz="2800" b="1" spc="-12">
                <a:solidFill>
                  <a:srgbClr val="034D7A"/>
                </a:solidFill>
                <a:latin typeface="DejaVu Sans"/>
                <a:cs typeface="DejaVu Sans"/>
              </a:rPr>
              <a:t>tổng</a:t>
            </a:r>
            <a:r>
              <a:rPr lang="vi-VN" sz="2800" b="1">
                <a:solidFill>
                  <a:srgbClr val="034D7A"/>
                </a:solidFill>
                <a:latin typeface="DejaVu Sans"/>
                <a:cs typeface="DejaVu Sans"/>
              </a:rPr>
              <a:t> </a:t>
            </a:r>
            <a:r>
              <a:rPr lang="vi-VN" sz="2800" b="1" spc="-15">
                <a:solidFill>
                  <a:srgbClr val="034D7A"/>
                </a:solidFill>
                <a:latin typeface="DejaVu Sans"/>
                <a:cs typeface="DejaVu Sans"/>
              </a:rPr>
              <a:t>quan</a:t>
            </a:r>
            <a:endParaRPr lang="vi-VN" sz="2800">
              <a:solidFill>
                <a:srgbClr val="034D7A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3C9A4A-4558-6E9C-C629-CF01B1588F16}"/>
              </a:ext>
            </a:extLst>
          </p:cNvPr>
          <p:cNvSpPr txBox="1"/>
          <p:nvPr/>
        </p:nvSpPr>
        <p:spPr>
          <a:xfrm>
            <a:off x="577450" y="3148089"/>
            <a:ext cx="80292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2800" b="1" spc="-15">
                <a:solidFill>
                  <a:schemeClr val="accent2">
                    <a:lumMod val="75000"/>
                  </a:schemeClr>
                </a:solidFill>
                <a:latin typeface="DejaVu Sans"/>
                <a:cs typeface="DejaVu Sans"/>
              </a:rPr>
              <a:t>3.</a:t>
            </a:r>
            <a:r>
              <a:rPr lang="vi-VN" sz="2800" b="1" spc="-15">
                <a:solidFill>
                  <a:srgbClr val="1A5276"/>
                </a:solidFill>
                <a:latin typeface="DejaVu Sans"/>
                <a:cs typeface="DejaVu Sans"/>
              </a:rPr>
              <a:t>Phương</a:t>
            </a:r>
            <a:r>
              <a:rPr lang="vi-VN" sz="2800" b="1">
                <a:solidFill>
                  <a:srgbClr val="1A5276"/>
                </a:solidFill>
                <a:latin typeface="DejaVu Sans"/>
                <a:cs typeface="DejaVu Sans"/>
              </a:rPr>
              <a:t> </a:t>
            </a:r>
            <a:r>
              <a:rPr lang="vi-VN" sz="2800" b="1" spc="-15">
                <a:solidFill>
                  <a:srgbClr val="1A5276"/>
                </a:solidFill>
                <a:latin typeface="DejaVu Sans"/>
                <a:cs typeface="DejaVu Sans"/>
              </a:rPr>
              <a:t>pháp</a:t>
            </a:r>
            <a:r>
              <a:rPr lang="en-US" sz="2800" b="1" spc="-15">
                <a:solidFill>
                  <a:srgbClr val="1A5276"/>
                </a:solidFill>
                <a:latin typeface="DejaVu Sans"/>
                <a:cs typeface="DejaVu Sans"/>
              </a:rPr>
              <a:t>/Cách thức</a:t>
            </a:r>
            <a:r>
              <a:rPr lang="vi-VN" sz="2800" b="1">
                <a:solidFill>
                  <a:srgbClr val="1A5276"/>
                </a:solidFill>
                <a:latin typeface="DejaVu Sans"/>
                <a:cs typeface="DejaVu Sans"/>
              </a:rPr>
              <a:t> </a:t>
            </a:r>
            <a:r>
              <a:rPr lang="vi-VN" sz="2800" b="1" spc="-12">
                <a:solidFill>
                  <a:srgbClr val="1A5276"/>
                </a:solidFill>
                <a:latin typeface="DejaVu Sans"/>
                <a:cs typeface="DejaVu Sans"/>
              </a:rPr>
              <a:t>nghiên </a:t>
            </a:r>
            <a:r>
              <a:rPr lang="vi-VN" sz="2800" b="1" spc="-14">
                <a:solidFill>
                  <a:srgbClr val="1A5276"/>
                </a:solidFill>
                <a:latin typeface="DejaVu Sans"/>
                <a:cs typeface="DejaVu Sans"/>
              </a:rPr>
              <a:t>cứu</a:t>
            </a:r>
            <a:endParaRPr lang="vi-VN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6356A8-6991-C24F-83C8-20D40938DE62}"/>
              </a:ext>
            </a:extLst>
          </p:cNvPr>
          <p:cNvSpPr txBox="1"/>
          <p:nvPr/>
        </p:nvSpPr>
        <p:spPr>
          <a:xfrm>
            <a:off x="577450" y="4196824"/>
            <a:ext cx="8463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2800" b="1" spc="-15">
                <a:solidFill>
                  <a:schemeClr val="accent2">
                    <a:lumMod val="75000"/>
                  </a:schemeClr>
                </a:solidFill>
                <a:latin typeface="DejaVu Sans"/>
                <a:cs typeface="DejaVu Sans"/>
              </a:rPr>
              <a:t>4.</a:t>
            </a:r>
            <a:r>
              <a:rPr lang="vi-VN" sz="2800" b="1" spc="-15">
                <a:solidFill>
                  <a:srgbClr val="1A5276"/>
                </a:solidFill>
                <a:latin typeface="DejaVu Sans"/>
                <a:cs typeface="DejaVu Sans"/>
              </a:rPr>
              <a:t>Kết</a:t>
            </a:r>
            <a:r>
              <a:rPr lang="vi-VN" sz="2800" b="1">
                <a:solidFill>
                  <a:srgbClr val="1A5276"/>
                </a:solidFill>
                <a:latin typeface="DejaVu Sans"/>
                <a:cs typeface="DejaVu Sans"/>
              </a:rPr>
              <a:t> </a:t>
            </a:r>
            <a:r>
              <a:rPr lang="vi-VN" sz="2800" b="1" spc="-15">
                <a:solidFill>
                  <a:srgbClr val="1A5276"/>
                </a:solidFill>
                <a:latin typeface="DejaVu Sans"/>
                <a:cs typeface="DejaVu Sans"/>
              </a:rPr>
              <a:t>quả</a:t>
            </a:r>
            <a:r>
              <a:rPr lang="vi-VN" sz="2800" b="1">
                <a:solidFill>
                  <a:srgbClr val="1A5276"/>
                </a:solidFill>
                <a:latin typeface="DejaVu Sans"/>
                <a:cs typeface="DejaVu Sans"/>
              </a:rPr>
              <a:t> nghiên cứu</a:t>
            </a:r>
            <a:endParaRPr lang="vi-VN" sz="2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090D2C-6F46-08A3-7F95-1A58DEFF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2B924534-DCC9-AC4A-9A73-8E199DA7669E}" type="slidenum">
              <a:rPr lang="en-VN" sz="2400" smtClean="0"/>
              <a:pPr/>
              <a:t>3</a:t>
            </a:fld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1147234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B93F8-4BFE-BCF2-96DD-875AAA772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85DA50C-36DB-03FC-AB5F-DDD6CE143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37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VN"/>
            </a:defPPr>
            <a:lvl1pPr marL="0" algn="r" defTabSz="914400" rtl="0" eaLnBrk="1" latinLnBrk="0" hangingPunct="1">
              <a:defRPr sz="2400" b="0" i="0" kern="1200">
                <a:solidFill>
                  <a:schemeClr val="bg1"/>
                </a:solidFill>
                <a:latin typeface="Bai Jamjuree Medium" pitchFamily="2" charset="-34"/>
                <a:ea typeface="+mn-ea"/>
                <a:cs typeface="Bai Jamjuree Medium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924534-DCC9-AC4A-9A73-8E199DA7669E}" type="slidenum">
              <a:rPr lang="en-VN" smtClean="0"/>
              <a:pPr/>
              <a:t>4</a:t>
            </a:fld>
            <a:endParaRPr lang="vi-V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C1E1D-5996-CBAA-E070-67EACA431607}"/>
              </a:ext>
            </a:extLst>
          </p:cNvPr>
          <p:cNvSpPr txBox="1">
            <a:spLocks/>
          </p:cNvSpPr>
          <p:nvPr/>
        </p:nvSpPr>
        <p:spPr>
          <a:xfrm>
            <a:off x="427246" y="2190556"/>
            <a:ext cx="9301317" cy="738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600" b="1">
                <a:solidFill>
                  <a:srgbClr val="00539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00539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3600" b="1" dirty="0">
                <a:solidFill>
                  <a:srgbClr val="034D7A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rgbClr val="00539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THIỆU </a:t>
            </a:r>
            <a:r>
              <a:rPr lang="en-US" sz="3600" b="1">
                <a:solidFill>
                  <a:srgbClr val="00539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TỔNG QUAN</a:t>
            </a:r>
            <a:endParaRPr lang="en-US" sz="3600" b="1" dirty="0">
              <a:solidFill>
                <a:srgbClr val="005392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09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80FDE-A559-C7B9-C428-814233B5E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FFD7A-CF3D-FF1D-5794-F894CA3BEE04}"/>
              </a:ext>
            </a:extLst>
          </p:cNvPr>
          <p:cNvSpPr txBox="1">
            <a:spLocks/>
          </p:cNvSpPr>
          <p:nvPr/>
        </p:nvSpPr>
        <p:spPr>
          <a:xfrm>
            <a:off x="3123368" y="6196469"/>
            <a:ext cx="5945263" cy="483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 GIỚI THIỆU </a:t>
            </a:r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TỔNG QUAN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DC95F-7DD4-50A6-6BC1-F7CFA960D0B0}"/>
              </a:ext>
            </a:extLst>
          </p:cNvPr>
          <p:cNvSpPr txBox="1"/>
          <p:nvPr/>
        </p:nvSpPr>
        <p:spPr>
          <a:xfrm>
            <a:off x="242758" y="902712"/>
            <a:ext cx="11706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vi-VN" altLang="en-US" sz="2000">
                <a:solidFill>
                  <a:srgbClr val="002060"/>
                </a:solidFill>
                <a:cs typeface="Arial" pitchFamily="34" charset="0"/>
              </a:rPr>
              <a:t>Lý do chọn đề tài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vi-VN" altLang="en-US" sz="2000">
                <a:solidFill>
                  <a:srgbClr val="002060"/>
                </a:solidFill>
                <a:cs typeface="Arial" pitchFamily="34" charset="0"/>
              </a:rPr>
              <a:t>Mục tiêu nghiên cứu</a:t>
            </a:r>
            <a:endParaRPr lang="en-US" altLang="en-US" sz="2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vi-VN" altLang="en-US" sz="2000">
                <a:solidFill>
                  <a:srgbClr val="002060"/>
                </a:solidFill>
                <a:cs typeface="Arial" pitchFamily="34" charset="0"/>
              </a:rPr>
              <a:t>Đối tượng và phạm vi nghiên cứu</a:t>
            </a:r>
            <a:endParaRPr lang="en-US" altLang="en-US" sz="2000" i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B74D15-4C8E-630F-66F1-64339461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4534-DCC9-AC4A-9A73-8E199DA7669E}" type="slidenum">
              <a:rPr lang="en-VN" sz="2400" smtClean="0"/>
              <a:pPr/>
              <a:t>5</a:t>
            </a:fld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3090868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3BB66-7E97-FFE3-CEAC-267DB0214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A01055B-B959-B0DC-6267-A3911A64E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VN"/>
            </a:defPPr>
            <a:lvl1pPr marL="0" algn="r" defTabSz="914400" rtl="0" eaLnBrk="1" latinLnBrk="0" hangingPunct="1">
              <a:defRPr sz="2400" b="0" i="0" kern="1200">
                <a:solidFill>
                  <a:schemeClr val="bg1"/>
                </a:solidFill>
                <a:latin typeface="Bai Jamjuree Medium" pitchFamily="2" charset="-34"/>
                <a:ea typeface="+mn-ea"/>
                <a:cs typeface="Bai Jamjuree Medium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924534-DCC9-AC4A-9A73-8E199DA7669E}" type="slidenum">
              <a:rPr lang="en-VN" smtClean="0"/>
              <a:pPr/>
              <a:t>6</a:t>
            </a:fld>
            <a:endParaRPr lang="vi-V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CA5D9-A7BD-89F6-6AE8-7ED6B8F73D8C}"/>
              </a:ext>
            </a:extLst>
          </p:cNvPr>
          <p:cNvSpPr txBox="1">
            <a:spLocks/>
          </p:cNvSpPr>
          <p:nvPr/>
        </p:nvSpPr>
        <p:spPr>
          <a:xfrm>
            <a:off x="427246" y="2190556"/>
            <a:ext cx="9301317" cy="738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600" b="1">
                <a:solidFill>
                  <a:srgbClr val="00539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2. CƠ SỞ LÝ THUYẾT</a:t>
            </a:r>
            <a:endParaRPr lang="en-US" sz="3600" b="1" dirty="0">
              <a:solidFill>
                <a:srgbClr val="005392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58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CD08E-A7BF-9C14-C03D-20DD69C9C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AEEBC-D8A3-45D7-9FDB-F40B411EAECD}"/>
              </a:ext>
            </a:extLst>
          </p:cNvPr>
          <p:cNvSpPr txBox="1">
            <a:spLocks/>
          </p:cNvSpPr>
          <p:nvPr/>
        </p:nvSpPr>
        <p:spPr>
          <a:xfrm>
            <a:off x="3123368" y="6196469"/>
            <a:ext cx="5945263" cy="483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vi-VN" sz="2600" b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2. CƠ SỞ LÝ THUYẾT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80A032-517E-EFF7-882B-EAAF67CE6F74}"/>
              </a:ext>
            </a:extLst>
          </p:cNvPr>
          <p:cNvSpPr txBox="1"/>
          <p:nvPr/>
        </p:nvSpPr>
        <p:spPr>
          <a:xfrm>
            <a:off x="242758" y="902712"/>
            <a:ext cx="11706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endParaRPr lang="vi-VN" altLang="en-US" sz="2000" i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vi-VN" altLang="en-US" sz="2000" i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27E4DB-23A6-8920-02B1-39A118BF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4534-DCC9-AC4A-9A73-8E199DA7669E}" type="slidenum">
              <a:rPr lang="en-VN" sz="2400" smtClean="0"/>
              <a:pPr/>
              <a:t>7</a:t>
            </a:fld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1480348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46F69-3328-FACC-9D89-6A9C313E8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65ED4B2-85C3-1510-4B12-187FBAE7D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VN"/>
            </a:defPPr>
            <a:lvl1pPr marL="0" algn="r" defTabSz="914400" rtl="0" eaLnBrk="1" latinLnBrk="0" hangingPunct="1">
              <a:defRPr sz="2400" b="0" i="0" kern="1200">
                <a:solidFill>
                  <a:schemeClr val="bg1"/>
                </a:solidFill>
                <a:latin typeface="Bai Jamjuree Medium" pitchFamily="2" charset="-34"/>
                <a:ea typeface="+mn-ea"/>
                <a:cs typeface="Bai Jamjuree Medium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924534-DCC9-AC4A-9A73-8E199DA7669E}" type="slidenum">
              <a:rPr lang="en-VN" smtClean="0"/>
              <a:pPr/>
              <a:t>8</a:t>
            </a:fld>
            <a:endParaRPr lang="vi-V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F1B10A-ED4A-2C1F-BE23-8BB25F480C33}"/>
              </a:ext>
            </a:extLst>
          </p:cNvPr>
          <p:cNvSpPr txBox="1">
            <a:spLocks/>
          </p:cNvSpPr>
          <p:nvPr/>
        </p:nvSpPr>
        <p:spPr>
          <a:xfrm>
            <a:off x="0" y="2190556"/>
            <a:ext cx="9737889" cy="7388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b="1">
                <a:solidFill>
                  <a:srgbClr val="00539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3. PHƯƠNG PHÁP /CÁCH THỨC NGHIÊN CỨU</a:t>
            </a:r>
            <a:endParaRPr lang="en-US" sz="3600" b="1" dirty="0">
              <a:solidFill>
                <a:srgbClr val="005392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079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D8D92-E9FB-1DB0-D71E-06E3B9136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58D2-6F39-A7A3-9D00-A8078FC692EC}"/>
              </a:ext>
            </a:extLst>
          </p:cNvPr>
          <p:cNvSpPr txBox="1">
            <a:spLocks/>
          </p:cNvSpPr>
          <p:nvPr/>
        </p:nvSpPr>
        <p:spPr>
          <a:xfrm>
            <a:off x="914400" y="6196469"/>
            <a:ext cx="10363200" cy="483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vi-VN" sz="2600" b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3. PHƯƠNG PHÁP /CÁCH THỨC NGHIÊN CỨU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B121BE-9B8A-8C3E-A585-F2A66B67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4534-DCC9-AC4A-9A73-8E199DA7669E}" type="slidenum">
              <a:rPr lang="en-VN" sz="2400" smtClean="0"/>
              <a:pPr/>
              <a:t>9</a:t>
            </a:fld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2252053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237</Words>
  <Application>Microsoft Office PowerPoint</Application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Aptos</vt:lpstr>
      <vt:lpstr>Arial</vt:lpstr>
      <vt:lpstr>Bai Jamjuree</vt:lpstr>
      <vt:lpstr>Bai Jamjuree Medium</vt:lpstr>
      <vt:lpstr>DejaVu Sans</vt:lpstr>
      <vt:lpstr>Roboto</vt:lpstr>
      <vt:lpstr>SF Pro Display Medium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TÀI LIỆU THAM KHẢO</vt:lpstr>
      <vt:lpstr>CẢM ƠN THẦY, CÔ VÀ  CÁC BẠN ĐÃ LẮNG NGHE 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Nguyễn Quý Sinh</dc:creator>
  <cp:lastModifiedBy>Đặng Tiến Phúc</cp:lastModifiedBy>
  <cp:revision>24</cp:revision>
  <cp:lastPrinted>2025-11-21T02:35:42Z</cp:lastPrinted>
  <dcterms:created xsi:type="dcterms:W3CDTF">2025-11-21T01:36:52Z</dcterms:created>
  <dcterms:modified xsi:type="dcterms:W3CDTF">2026-04-07T08:59:30Z</dcterms:modified>
</cp:coreProperties>
</file>