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01" r:id="rId2"/>
    <p:sldId id="262" r:id="rId3"/>
    <p:sldId id="257" r:id="rId4"/>
    <p:sldId id="302" r:id="rId5"/>
    <p:sldId id="271" r:id="rId6"/>
    <p:sldId id="303" r:id="rId7"/>
    <p:sldId id="307" r:id="rId8"/>
    <p:sldId id="304" r:id="rId9"/>
    <p:sldId id="308" r:id="rId10"/>
    <p:sldId id="305" r:id="rId11"/>
    <p:sldId id="309" r:id="rId12"/>
    <p:sldId id="306" r:id="rId13"/>
    <p:sldId id="310" r:id="rId14"/>
    <p:sldId id="315" r:id="rId15"/>
    <p:sldId id="316" r:id="rId16"/>
    <p:sldId id="317" r:id="rId17"/>
    <p:sldId id="318" r:id="rId18"/>
    <p:sldId id="319" r:id="rId19"/>
    <p:sldId id="320" r:id="rId20"/>
    <p:sldId id="261" r:id="rId21"/>
    <p:sldId id="265" r:id="rId22"/>
    <p:sldId id="314" r:id="rId23"/>
    <p:sldId id="313" r:id="rId24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898"/>
    <a:srgbClr val="034D7A"/>
    <a:srgbClr val="A8B4B4"/>
    <a:srgbClr val="005392"/>
    <a:srgbClr val="FFFFFF"/>
    <a:srgbClr val="F3B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724" autoAdjust="0"/>
  </p:normalViewPr>
  <p:slideViewPr>
    <p:cSldViewPr snapToGrid="0">
      <p:cViewPr varScale="1">
        <p:scale>
          <a:sx n="60" d="100"/>
          <a:sy n="60" d="100"/>
        </p:scale>
        <p:origin x="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4D24B-DD19-4BF3-A23D-951F29DD5D90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271E4721-2242-43FC-B9E4-A8B8B0608B7D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TỔNG QUAN.</a:t>
          </a:r>
          <a:endParaRPr lang="vi-VN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DA36DD-3A99-43DF-B1E0-69D91B99DFD6}" type="parTrans" cxnId="{83644ECE-9D9C-42BD-8170-29E4544180E2}">
      <dgm:prSet/>
      <dgm:spPr/>
      <dgm:t>
        <a:bodyPr/>
        <a:lstStyle/>
        <a:p>
          <a:endParaRPr lang="vi-VN">
            <a:solidFill>
              <a:schemeClr val="tx1"/>
            </a:solidFill>
          </a:endParaRPr>
        </a:p>
      </dgm:t>
    </dgm:pt>
    <dgm:pt modelId="{254BEF06-EA2D-4101-88AE-DF2C768400EB}" type="sibTrans" cxnId="{83644ECE-9D9C-42BD-8170-29E4544180E2}">
      <dgm:prSet/>
      <dgm:spPr/>
      <dgm:t>
        <a:bodyPr/>
        <a:lstStyle/>
        <a:p>
          <a:endParaRPr lang="vi-VN">
            <a:solidFill>
              <a:schemeClr val="tx1"/>
            </a:solidFill>
          </a:endParaRPr>
        </a:p>
      </dgm:t>
    </dgm:pt>
    <dgm:pt modelId="{8580DDFE-E913-49D4-9608-7139DF445664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 TIÊU, NỘI DUNG VÀ PHƯƠNG PHÁP NGHIÊN CỨU.</a:t>
          </a:r>
          <a:endParaRPr lang="vi-VN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FEA3C-5E3E-4B6C-9BAB-8563F76AC2C0}" type="parTrans" cxnId="{79214417-7481-4C41-805B-BF874A503CB6}">
      <dgm:prSet/>
      <dgm:spPr/>
      <dgm:t>
        <a:bodyPr/>
        <a:lstStyle/>
        <a:p>
          <a:endParaRPr lang="vi-VN">
            <a:solidFill>
              <a:schemeClr val="tx1"/>
            </a:solidFill>
          </a:endParaRPr>
        </a:p>
      </dgm:t>
    </dgm:pt>
    <dgm:pt modelId="{81ABEF1A-67DC-46A8-B41B-95C8B8520115}" type="sibTrans" cxnId="{79214417-7481-4C41-805B-BF874A503CB6}">
      <dgm:prSet/>
      <dgm:spPr/>
      <dgm:t>
        <a:bodyPr/>
        <a:lstStyle/>
        <a:p>
          <a:endParaRPr lang="vi-VN">
            <a:solidFill>
              <a:schemeClr val="tx1"/>
            </a:solidFill>
          </a:endParaRPr>
        </a:p>
      </dgm:t>
    </dgm:pt>
    <dgm:pt modelId="{6ECC8E7D-C1CC-4C10-812E-597F6093C982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 QUẢ DỰ KIẾN.</a:t>
          </a:r>
          <a:endParaRPr lang="vi-VN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F299B-77F6-4204-BD61-BF38A427A607}" type="parTrans" cxnId="{6DB04D27-6B22-419C-A0A2-7F6590AC43FE}">
      <dgm:prSet/>
      <dgm:spPr/>
      <dgm:t>
        <a:bodyPr/>
        <a:lstStyle/>
        <a:p>
          <a:endParaRPr lang="vi-VN">
            <a:solidFill>
              <a:schemeClr val="tx1"/>
            </a:solidFill>
          </a:endParaRPr>
        </a:p>
      </dgm:t>
    </dgm:pt>
    <dgm:pt modelId="{5AD4C2A7-7899-4697-883A-DCCF5D7BF5B0}" type="sibTrans" cxnId="{6DB04D27-6B22-419C-A0A2-7F6590AC43FE}">
      <dgm:prSet/>
      <dgm:spPr/>
      <dgm:t>
        <a:bodyPr/>
        <a:lstStyle/>
        <a:p>
          <a:endParaRPr lang="vi-VN">
            <a:solidFill>
              <a:schemeClr val="tx1"/>
            </a:solidFill>
          </a:endParaRPr>
        </a:p>
      </dgm:t>
    </dgm:pt>
    <dgm:pt modelId="{9A230E38-3A52-4C9F-9AD5-F06003C1576E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 DUNG ĐÃ HOÀN THÀNH.</a:t>
          </a:r>
          <a:endParaRPr lang="vi-VN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2B17DD-D9BD-45AA-85F9-B1ECC73C4DBF}" type="parTrans" cxnId="{430C4BCF-3C0F-42CA-AC90-909F067B7D99}">
      <dgm:prSet/>
      <dgm:spPr/>
      <dgm:t>
        <a:bodyPr/>
        <a:lstStyle/>
        <a:p>
          <a:endParaRPr lang="vi-VN">
            <a:solidFill>
              <a:schemeClr val="tx1"/>
            </a:solidFill>
          </a:endParaRPr>
        </a:p>
      </dgm:t>
    </dgm:pt>
    <dgm:pt modelId="{50EF57E7-C9E5-45EE-A3E8-23506D92054D}" type="sibTrans" cxnId="{430C4BCF-3C0F-42CA-AC90-909F067B7D99}">
      <dgm:prSet/>
      <dgm:spPr/>
      <dgm:t>
        <a:bodyPr/>
        <a:lstStyle/>
        <a:p>
          <a:endParaRPr lang="vi-VN">
            <a:solidFill>
              <a:schemeClr val="tx1"/>
            </a:solidFill>
          </a:endParaRPr>
        </a:p>
      </dgm:t>
    </dgm:pt>
    <dgm:pt modelId="{F02DF0BF-D366-4F07-878B-B2BF8F5ACBA4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 HOẠCH THỰC HIỆN.</a:t>
          </a:r>
          <a:endParaRPr lang="vi-VN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F7CD41-521D-470E-8C8A-1F5F83311645}" type="parTrans" cxnId="{D2EF6C42-476E-4A15-A8E2-D511F9026F6C}">
      <dgm:prSet/>
      <dgm:spPr/>
      <dgm:t>
        <a:bodyPr/>
        <a:lstStyle/>
        <a:p>
          <a:endParaRPr lang="vi-VN">
            <a:solidFill>
              <a:schemeClr val="tx1"/>
            </a:solidFill>
          </a:endParaRPr>
        </a:p>
      </dgm:t>
    </dgm:pt>
    <dgm:pt modelId="{A6E89C1F-92FA-4EA6-B514-A2C02FFFE24A}" type="sibTrans" cxnId="{D2EF6C42-476E-4A15-A8E2-D511F9026F6C}">
      <dgm:prSet/>
      <dgm:spPr/>
      <dgm:t>
        <a:bodyPr/>
        <a:lstStyle/>
        <a:p>
          <a:endParaRPr lang="vi-VN">
            <a:solidFill>
              <a:schemeClr val="tx1"/>
            </a:solidFill>
          </a:endParaRPr>
        </a:p>
      </dgm:t>
    </dgm:pt>
    <dgm:pt modelId="{EBC4BBF5-0FC0-4858-95A7-1EBF3B754092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 KHÓ KHĂN KHI THỰC HIỆN.</a:t>
          </a:r>
          <a:endParaRPr lang="vi-VN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9D4C0-8B58-409C-B6F8-D0573427CDA8}" type="parTrans" cxnId="{C09C66A0-686B-42A1-89D9-A7039A621064}">
      <dgm:prSet/>
      <dgm:spPr/>
      <dgm:t>
        <a:bodyPr/>
        <a:lstStyle/>
        <a:p>
          <a:endParaRPr lang="vi-VN">
            <a:solidFill>
              <a:schemeClr val="tx1"/>
            </a:solidFill>
          </a:endParaRPr>
        </a:p>
      </dgm:t>
    </dgm:pt>
    <dgm:pt modelId="{E724BFC2-D013-4CE3-9BFB-789510732756}" type="sibTrans" cxnId="{C09C66A0-686B-42A1-89D9-A7039A621064}">
      <dgm:prSet/>
      <dgm:spPr/>
      <dgm:t>
        <a:bodyPr/>
        <a:lstStyle/>
        <a:p>
          <a:endParaRPr lang="vi-VN">
            <a:solidFill>
              <a:schemeClr val="tx1"/>
            </a:solidFill>
          </a:endParaRPr>
        </a:p>
      </dgm:t>
    </dgm:pt>
    <dgm:pt modelId="{0A8D164A-FF4F-4E0F-AD38-938FB9145EC4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 DUNG ĐANG THỰC HIỆN</a:t>
          </a:r>
          <a:endParaRPr lang="vi-VN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35334-3395-4FE4-8211-891BD49AFEC5}" type="parTrans" cxnId="{09B26AC4-7F7E-4ACC-9461-7E949040828A}">
      <dgm:prSet/>
      <dgm:spPr/>
      <dgm:t>
        <a:bodyPr/>
        <a:lstStyle/>
        <a:p>
          <a:endParaRPr lang="vi-VN"/>
        </a:p>
      </dgm:t>
    </dgm:pt>
    <dgm:pt modelId="{B224E8E4-69B9-4C89-B839-AFC4860E443E}" type="sibTrans" cxnId="{09B26AC4-7F7E-4ACC-9461-7E949040828A}">
      <dgm:prSet/>
      <dgm:spPr/>
      <dgm:t>
        <a:bodyPr/>
        <a:lstStyle/>
        <a:p>
          <a:endParaRPr lang="vi-VN"/>
        </a:p>
      </dgm:t>
    </dgm:pt>
    <dgm:pt modelId="{DF46E335-320E-40D5-9B2F-F146A97404B7}" type="pres">
      <dgm:prSet presAssocID="{6594D24B-DD19-4BF3-A23D-951F29DD5D90}" presName="Name0" presStyleCnt="0">
        <dgm:presLayoutVars>
          <dgm:chMax val="7"/>
          <dgm:chPref val="7"/>
          <dgm:dir/>
        </dgm:presLayoutVars>
      </dgm:prSet>
      <dgm:spPr/>
    </dgm:pt>
    <dgm:pt modelId="{9413796A-384C-4D6C-B0C8-EA277EDFB527}" type="pres">
      <dgm:prSet presAssocID="{6594D24B-DD19-4BF3-A23D-951F29DD5D90}" presName="Name1" presStyleCnt="0"/>
      <dgm:spPr/>
    </dgm:pt>
    <dgm:pt modelId="{9E632BC6-60B7-428B-BB82-8FB3BCB799DC}" type="pres">
      <dgm:prSet presAssocID="{6594D24B-DD19-4BF3-A23D-951F29DD5D90}" presName="cycle" presStyleCnt="0"/>
      <dgm:spPr/>
    </dgm:pt>
    <dgm:pt modelId="{54B9CC21-AD08-45CD-BA94-A790E9911AD0}" type="pres">
      <dgm:prSet presAssocID="{6594D24B-DD19-4BF3-A23D-951F29DD5D90}" presName="srcNode" presStyleLbl="node1" presStyleIdx="0" presStyleCnt="7"/>
      <dgm:spPr/>
    </dgm:pt>
    <dgm:pt modelId="{C4E6A388-9622-46B8-9599-3181EEA8721D}" type="pres">
      <dgm:prSet presAssocID="{6594D24B-DD19-4BF3-A23D-951F29DD5D90}" presName="conn" presStyleLbl="parChTrans1D2" presStyleIdx="0" presStyleCnt="1"/>
      <dgm:spPr/>
    </dgm:pt>
    <dgm:pt modelId="{C4BED527-0261-4C6A-B817-877BE86DD0E5}" type="pres">
      <dgm:prSet presAssocID="{6594D24B-DD19-4BF3-A23D-951F29DD5D90}" presName="extraNode" presStyleLbl="node1" presStyleIdx="0" presStyleCnt="7"/>
      <dgm:spPr/>
    </dgm:pt>
    <dgm:pt modelId="{C677AECE-ADF5-41B2-87B4-7B8083C69AD7}" type="pres">
      <dgm:prSet presAssocID="{6594D24B-DD19-4BF3-A23D-951F29DD5D90}" presName="dstNode" presStyleLbl="node1" presStyleIdx="0" presStyleCnt="7"/>
      <dgm:spPr/>
    </dgm:pt>
    <dgm:pt modelId="{27A4FE5A-679F-4CA1-A242-F17BB5D174D4}" type="pres">
      <dgm:prSet presAssocID="{271E4721-2242-43FC-B9E4-A8B8B0608B7D}" presName="text_1" presStyleLbl="node1" presStyleIdx="0" presStyleCnt="7">
        <dgm:presLayoutVars>
          <dgm:bulletEnabled val="1"/>
        </dgm:presLayoutVars>
      </dgm:prSet>
      <dgm:spPr/>
    </dgm:pt>
    <dgm:pt modelId="{452031EC-25EE-4461-A74A-B26578B2E8F2}" type="pres">
      <dgm:prSet presAssocID="{271E4721-2242-43FC-B9E4-A8B8B0608B7D}" presName="accent_1" presStyleCnt="0"/>
      <dgm:spPr/>
    </dgm:pt>
    <dgm:pt modelId="{88D96A3F-B005-44F6-8EC4-2C8230899B0D}" type="pres">
      <dgm:prSet presAssocID="{271E4721-2242-43FC-B9E4-A8B8B0608B7D}" presName="accentRepeatNode" presStyleLbl="solidFgAcc1" presStyleIdx="0" presStyleCnt="7"/>
      <dgm:spPr/>
    </dgm:pt>
    <dgm:pt modelId="{6DE93554-2A38-4E9B-8C0A-24FCFE7C8220}" type="pres">
      <dgm:prSet presAssocID="{8580DDFE-E913-49D4-9608-7139DF445664}" presName="text_2" presStyleLbl="node1" presStyleIdx="1" presStyleCnt="7">
        <dgm:presLayoutVars>
          <dgm:bulletEnabled val="1"/>
        </dgm:presLayoutVars>
      </dgm:prSet>
      <dgm:spPr/>
    </dgm:pt>
    <dgm:pt modelId="{1BBFD921-7F04-4602-BB3A-7C94AE64F292}" type="pres">
      <dgm:prSet presAssocID="{8580DDFE-E913-49D4-9608-7139DF445664}" presName="accent_2" presStyleCnt="0"/>
      <dgm:spPr/>
    </dgm:pt>
    <dgm:pt modelId="{DC3FEE11-6942-4CB9-9845-18CF2188763B}" type="pres">
      <dgm:prSet presAssocID="{8580DDFE-E913-49D4-9608-7139DF445664}" presName="accentRepeatNode" presStyleLbl="solidFgAcc1" presStyleIdx="1" presStyleCnt="7"/>
      <dgm:spPr/>
    </dgm:pt>
    <dgm:pt modelId="{42170A81-804B-44F7-ACBE-03B97964D404}" type="pres">
      <dgm:prSet presAssocID="{F02DF0BF-D366-4F07-878B-B2BF8F5ACBA4}" presName="text_3" presStyleLbl="node1" presStyleIdx="2" presStyleCnt="7">
        <dgm:presLayoutVars>
          <dgm:bulletEnabled val="1"/>
        </dgm:presLayoutVars>
      </dgm:prSet>
      <dgm:spPr/>
    </dgm:pt>
    <dgm:pt modelId="{9AB132E7-2885-4F74-8474-03C979807F11}" type="pres">
      <dgm:prSet presAssocID="{F02DF0BF-D366-4F07-878B-B2BF8F5ACBA4}" presName="accent_3" presStyleCnt="0"/>
      <dgm:spPr/>
    </dgm:pt>
    <dgm:pt modelId="{763E07C4-4AF4-4C0A-A0FD-EEA64F26FA29}" type="pres">
      <dgm:prSet presAssocID="{F02DF0BF-D366-4F07-878B-B2BF8F5ACBA4}" presName="accentRepeatNode" presStyleLbl="solidFgAcc1" presStyleIdx="2" presStyleCnt="7"/>
      <dgm:spPr/>
    </dgm:pt>
    <dgm:pt modelId="{1BAE3C5A-B13F-480A-9E7F-946E325EF682}" type="pres">
      <dgm:prSet presAssocID="{6ECC8E7D-C1CC-4C10-812E-597F6093C982}" presName="text_4" presStyleLbl="node1" presStyleIdx="3" presStyleCnt="7">
        <dgm:presLayoutVars>
          <dgm:bulletEnabled val="1"/>
        </dgm:presLayoutVars>
      </dgm:prSet>
      <dgm:spPr/>
    </dgm:pt>
    <dgm:pt modelId="{BB235CD7-05F2-4ACF-9747-4E6F32601DBF}" type="pres">
      <dgm:prSet presAssocID="{6ECC8E7D-C1CC-4C10-812E-597F6093C982}" presName="accent_4" presStyleCnt="0"/>
      <dgm:spPr/>
    </dgm:pt>
    <dgm:pt modelId="{ABC2E483-7D20-4C17-878C-35C2EC1372F9}" type="pres">
      <dgm:prSet presAssocID="{6ECC8E7D-C1CC-4C10-812E-597F6093C982}" presName="accentRepeatNode" presStyleLbl="solidFgAcc1" presStyleIdx="3" presStyleCnt="7"/>
      <dgm:spPr/>
    </dgm:pt>
    <dgm:pt modelId="{5399DCFA-43FA-440B-9021-7351ED90827A}" type="pres">
      <dgm:prSet presAssocID="{9A230E38-3A52-4C9F-9AD5-F06003C1576E}" presName="text_5" presStyleLbl="node1" presStyleIdx="4" presStyleCnt="7">
        <dgm:presLayoutVars>
          <dgm:bulletEnabled val="1"/>
        </dgm:presLayoutVars>
      </dgm:prSet>
      <dgm:spPr/>
    </dgm:pt>
    <dgm:pt modelId="{5C5F958A-34A4-4062-A607-41483042A36C}" type="pres">
      <dgm:prSet presAssocID="{9A230E38-3A52-4C9F-9AD5-F06003C1576E}" presName="accent_5" presStyleCnt="0"/>
      <dgm:spPr/>
    </dgm:pt>
    <dgm:pt modelId="{72256046-3189-420D-BF67-6E9657B020D5}" type="pres">
      <dgm:prSet presAssocID="{9A230E38-3A52-4C9F-9AD5-F06003C1576E}" presName="accentRepeatNode" presStyleLbl="solidFgAcc1" presStyleIdx="4" presStyleCnt="7"/>
      <dgm:spPr/>
    </dgm:pt>
    <dgm:pt modelId="{F2CAFE81-7487-428E-8D4D-54C08B997634}" type="pres">
      <dgm:prSet presAssocID="{0A8D164A-FF4F-4E0F-AD38-938FB9145EC4}" presName="text_6" presStyleLbl="node1" presStyleIdx="5" presStyleCnt="7">
        <dgm:presLayoutVars>
          <dgm:bulletEnabled val="1"/>
        </dgm:presLayoutVars>
      </dgm:prSet>
      <dgm:spPr/>
    </dgm:pt>
    <dgm:pt modelId="{A89EBB45-FE1D-4DAE-8226-F64D4CDB4A01}" type="pres">
      <dgm:prSet presAssocID="{0A8D164A-FF4F-4E0F-AD38-938FB9145EC4}" presName="accent_6" presStyleCnt="0"/>
      <dgm:spPr/>
    </dgm:pt>
    <dgm:pt modelId="{A9C0D4B3-D335-4251-8C66-EC0F471EF9E0}" type="pres">
      <dgm:prSet presAssocID="{0A8D164A-FF4F-4E0F-AD38-938FB9145EC4}" presName="accentRepeatNode" presStyleLbl="solidFgAcc1" presStyleIdx="5" presStyleCnt="7"/>
      <dgm:spPr/>
    </dgm:pt>
    <dgm:pt modelId="{867D153E-F78B-4D84-B75D-63437E9AB3DE}" type="pres">
      <dgm:prSet presAssocID="{EBC4BBF5-0FC0-4858-95A7-1EBF3B754092}" presName="text_7" presStyleLbl="node1" presStyleIdx="6" presStyleCnt="7">
        <dgm:presLayoutVars>
          <dgm:bulletEnabled val="1"/>
        </dgm:presLayoutVars>
      </dgm:prSet>
      <dgm:spPr/>
    </dgm:pt>
    <dgm:pt modelId="{4E4726CE-B245-4465-B1C7-2E67C82F807A}" type="pres">
      <dgm:prSet presAssocID="{EBC4BBF5-0FC0-4858-95A7-1EBF3B754092}" presName="accent_7" presStyleCnt="0"/>
      <dgm:spPr/>
    </dgm:pt>
    <dgm:pt modelId="{DF6D82EB-BB04-409D-9D46-E6D47DEE9373}" type="pres">
      <dgm:prSet presAssocID="{EBC4BBF5-0FC0-4858-95A7-1EBF3B754092}" presName="accentRepeatNode" presStyleLbl="solidFgAcc1" presStyleIdx="6" presStyleCnt="7"/>
      <dgm:spPr/>
    </dgm:pt>
  </dgm:ptLst>
  <dgm:cxnLst>
    <dgm:cxn modelId="{EF351816-6204-4B31-A80D-5940AAA518F9}" type="presOf" srcId="{6594D24B-DD19-4BF3-A23D-951F29DD5D90}" destId="{DF46E335-320E-40D5-9B2F-F146A97404B7}" srcOrd="0" destOrd="0" presId="urn:microsoft.com/office/officeart/2008/layout/VerticalCurvedList"/>
    <dgm:cxn modelId="{79214417-7481-4C41-805B-BF874A503CB6}" srcId="{6594D24B-DD19-4BF3-A23D-951F29DD5D90}" destId="{8580DDFE-E913-49D4-9608-7139DF445664}" srcOrd="1" destOrd="0" parTransId="{396FEA3C-5E3E-4B6C-9BAB-8563F76AC2C0}" sibTransId="{81ABEF1A-67DC-46A8-B41B-95C8B8520115}"/>
    <dgm:cxn modelId="{6DB04D27-6B22-419C-A0A2-7F6590AC43FE}" srcId="{6594D24B-DD19-4BF3-A23D-951F29DD5D90}" destId="{6ECC8E7D-C1CC-4C10-812E-597F6093C982}" srcOrd="3" destOrd="0" parTransId="{800F299B-77F6-4204-BD61-BF38A427A607}" sibTransId="{5AD4C2A7-7899-4697-883A-DCCF5D7BF5B0}"/>
    <dgm:cxn modelId="{44EA512A-76CF-4964-9D16-0720D97C39F4}" type="presOf" srcId="{6ECC8E7D-C1CC-4C10-812E-597F6093C982}" destId="{1BAE3C5A-B13F-480A-9E7F-946E325EF682}" srcOrd="0" destOrd="0" presId="urn:microsoft.com/office/officeart/2008/layout/VerticalCurvedList"/>
    <dgm:cxn modelId="{FF05553F-EE74-45EF-A1F0-9935EB3232E8}" type="presOf" srcId="{EBC4BBF5-0FC0-4858-95A7-1EBF3B754092}" destId="{867D153E-F78B-4D84-B75D-63437E9AB3DE}" srcOrd="0" destOrd="0" presId="urn:microsoft.com/office/officeart/2008/layout/VerticalCurvedList"/>
    <dgm:cxn modelId="{EA7B8961-D639-4F73-B3EF-E7E9BA34D511}" type="presOf" srcId="{271E4721-2242-43FC-B9E4-A8B8B0608B7D}" destId="{27A4FE5A-679F-4CA1-A242-F17BB5D174D4}" srcOrd="0" destOrd="0" presId="urn:microsoft.com/office/officeart/2008/layout/VerticalCurvedList"/>
    <dgm:cxn modelId="{D2EF6C42-476E-4A15-A8E2-D511F9026F6C}" srcId="{6594D24B-DD19-4BF3-A23D-951F29DD5D90}" destId="{F02DF0BF-D366-4F07-878B-B2BF8F5ACBA4}" srcOrd="2" destOrd="0" parTransId="{DCF7CD41-521D-470E-8C8A-1F5F83311645}" sibTransId="{A6E89C1F-92FA-4EA6-B514-A2C02FFFE24A}"/>
    <dgm:cxn modelId="{8A77E545-73ED-4A19-B3BD-D6A48C9993CD}" type="presOf" srcId="{9A230E38-3A52-4C9F-9AD5-F06003C1576E}" destId="{5399DCFA-43FA-440B-9021-7351ED90827A}" srcOrd="0" destOrd="0" presId="urn:microsoft.com/office/officeart/2008/layout/VerticalCurvedList"/>
    <dgm:cxn modelId="{59BB604B-AFCE-4525-BF7E-566D3F95639A}" type="presOf" srcId="{0A8D164A-FF4F-4E0F-AD38-938FB9145EC4}" destId="{F2CAFE81-7487-428E-8D4D-54C08B997634}" srcOrd="0" destOrd="0" presId="urn:microsoft.com/office/officeart/2008/layout/VerticalCurvedList"/>
    <dgm:cxn modelId="{CA48EB57-B19D-4FB0-8691-C5190E0F3697}" type="presOf" srcId="{8580DDFE-E913-49D4-9608-7139DF445664}" destId="{6DE93554-2A38-4E9B-8C0A-24FCFE7C8220}" srcOrd="0" destOrd="0" presId="urn:microsoft.com/office/officeart/2008/layout/VerticalCurvedList"/>
    <dgm:cxn modelId="{C09C66A0-686B-42A1-89D9-A7039A621064}" srcId="{6594D24B-DD19-4BF3-A23D-951F29DD5D90}" destId="{EBC4BBF5-0FC0-4858-95A7-1EBF3B754092}" srcOrd="6" destOrd="0" parTransId="{62F9D4C0-8B58-409C-B6F8-D0573427CDA8}" sibTransId="{E724BFC2-D013-4CE3-9BFB-789510732756}"/>
    <dgm:cxn modelId="{09B26AC4-7F7E-4ACC-9461-7E949040828A}" srcId="{6594D24B-DD19-4BF3-A23D-951F29DD5D90}" destId="{0A8D164A-FF4F-4E0F-AD38-938FB9145EC4}" srcOrd="5" destOrd="0" parTransId="{BA135334-3395-4FE4-8211-891BD49AFEC5}" sibTransId="{B224E8E4-69B9-4C89-B839-AFC4860E443E}"/>
    <dgm:cxn modelId="{83644ECE-9D9C-42BD-8170-29E4544180E2}" srcId="{6594D24B-DD19-4BF3-A23D-951F29DD5D90}" destId="{271E4721-2242-43FC-B9E4-A8B8B0608B7D}" srcOrd="0" destOrd="0" parTransId="{E3DA36DD-3A99-43DF-B1E0-69D91B99DFD6}" sibTransId="{254BEF06-EA2D-4101-88AE-DF2C768400EB}"/>
    <dgm:cxn modelId="{430C4BCF-3C0F-42CA-AC90-909F067B7D99}" srcId="{6594D24B-DD19-4BF3-A23D-951F29DD5D90}" destId="{9A230E38-3A52-4C9F-9AD5-F06003C1576E}" srcOrd="4" destOrd="0" parTransId="{412B17DD-D9BD-45AA-85F9-B1ECC73C4DBF}" sibTransId="{50EF57E7-C9E5-45EE-A3E8-23506D92054D}"/>
    <dgm:cxn modelId="{201695D7-FB41-405C-9B37-7F84EF88668C}" type="presOf" srcId="{F02DF0BF-D366-4F07-878B-B2BF8F5ACBA4}" destId="{42170A81-804B-44F7-ACBE-03B97964D404}" srcOrd="0" destOrd="0" presId="urn:microsoft.com/office/officeart/2008/layout/VerticalCurvedList"/>
    <dgm:cxn modelId="{78E00ADC-9C8C-42C4-9C42-28D9F78F5FC1}" type="presOf" srcId="{254BEF06-EA2D-4101-88AE-DF2C768400EB}" destId="{C4E6A388-9622-46B8-9599-3181EEA8721D}" srcOrd="0" destOrd="0" presId="urn:microsoft.com/office/officeart/2008/layout/VerticalCurvedList"/>
    <dgm:cxn modelId="{CA95752D-A6BD-41A6-952B-C31983FB5634}" type="presParOf" srcId="{DF46E335-320E-40D5-9B2F-F146A97404B7}" destId="{9413796A-384C-4D6C-B0C8-EA277EDFB527}" srcOrd="0" destOrd="0" presId="urn:microsoft.com/office/officeart/2008/layout/VerticalCurvedList"/>
    <dgm:cxn modelId="{34B4DC0E-BD37-461A-B567-D9FEF04641EF}" type="presParOf" srcId="{9413796A-384C-4D6C-B0C8-EA277EDFB527}" destId="{9E632BC6-60B7-428B-BB82-8FB3BCB799DC}" srcOrd="0" destOrd="0" presId="urn:microsoft.com/office/officeart/2008/layout/VerticalCurvedList"/>
    <dgm:cxn modelId="{16BF5DB3-B852-4D55-95F0-0B50D988A272}" type="presParOf" srcId="{9E632BC6-60B7-428B-BB82-8FB3BCB799DC}" destId="{54B9CC21-AD08-45CD-BA94-A790E9911AD0}" srcOrd="0" destOrd="0" presId="urn:microsoft.com/office/officeart/2008/layout/VerticalCurvedList"/>
    <dgm:cxn modelId="{4D8E27EA-3FD4-43FC-8F07-D35B49EF66AF}" type="presParOf" srcId="{9E632BC6-60B7-428B-BB82-8FB3BCB799DC}" destId="{C4E6A388-9622-46B8-9599-3181EEA8721D}" srcOrd="1" destOrd="0" presId="urn:microsoft.com/office/officeart/2008/layout/VerticalCurvedList"/>
    <dgm:cxn modelId="{989C07F9-53CB-4C04-801A-50A074117B66}" type="presParOf" srcId="{9E632BC6-60B7-428B-BB82-8FB3BCB799DC}" destId="{C4BED527-0261-4C6A-B817-877BE86DD0E5}" srcOrd="2" destOrd="0" presId="urn:microsoft.com/office/officeart/2008/layout/VerticalCurvedList"/>
    <dgm:cxn modelId="{7D82C1EE-265E-4D42-8EF1-DAAFE9029E4B}" type="presParOf" srcId="{9E632BC6-60B7-428B-BB82-8FB3BCB799DC}" destId="{C677AECE-ADF5-41B2-87B4-7B8083C69AD7}" srcOrd="3" destOrd="0" presId="urn:microsoft.com/office/officeart/2008/layout/VerticalCurvedList"/>
    <dgm:cxn modelId="{B64E04DF-E20F-45A6-A956-CF4066F48DDD}" type="presParOf" srcId="{9413796A-384C-4D6C-B0C8-EA277EDFB527}" destId="{27A4FE5A-679F-4CA1-A242-F17BB5D174D4}" srcOrd="1" destOrd="0" presId="urn:microsoft.com/office/officeart/2008/layout/VerticalCurvedList"/>
    <dgm:cxn modelId="{171C93FC-4284-429F-B897-C69A9C147786}" type="presParOf" srcId="{9413796A-384C-4D6C-B0C8-EA277EDFB527}" destId="{452031EC-25EE-4461-A74A-B26578B2E8F2}" srcOrd="2" destOrd="0" presId="urn:microsoft.com/office/officeart/2008/layout/VerticalCurvedList"/>
    <dgm:cxn modelId="{7BB2A3A1-7917-49FF-B218-4BEEAB945908}" type="presParOf" srcId="{452031EC-25EE-4461-A74A-B26578B2E8F2}" destId="{88D96A3F-B005-44F6-8EC4-2C8230899B0D}" srcOrd="0" destOrd="0" presId="urn:microsoft.com/office/officeart/2008/layout/VerticalCurvedList"/>
    <dgm:cxn modelId="{48071A93-C5F8-4268-91C3-B8B5D34DF4AE}" type="presParOf" srcId="{9413796A-384C-4D6C-B0C8-EA277EDFB527}" destId="{6DE93554-2A38-4E9B-8C0A-24FCFE7C8220}" srcOrd="3" destOrd="0" presId="urn:microsoft.com/office/officeart/2008/layout/VerticalCurvedList"/>
    <dgm:cxn modelId="{7A0E1025-622B-4430-8D1A-6255B1AFFD7C}" type="presParOf" srcId="{9413796A-384C-4D6C-B0C8-EA277EDFB527}" destId="{1BBFD921-7F04-4602-BB3A-7C94AE64F292}" srcOrd="4" destOrd="0" presId="urn:microsoft.com/office/officeart/2008/layout/VerticalCurvedList"/>
    <dgm:cxn modelId="{FA57530A-F29A-492E-8E66-73C52C6E3CCE}" type="presParOf" srcId="{1BBFD921-7F04-4602-BB3A-7C94AE64F292}" destId="{DC3FEE11-6942-4CB9-9845-18CF2188763B}" srcOrd="0" destOrd="0" presId="urn:microsoft.com/office/officeart/2008/layout/VerticalCurvedList"/>
    <dgm:cxn modelId="{8FD6D411-2471-4C13-8CD9-43B4515F8653}" type="presParOf" srcId="{9413796A-384C-4D6C-B0C8-EA277EDFB527}" destId="{42170A81-804B-44F7-ACBE-03B97964D404}" srcOrd="5" destOrd="0" presId="urn:microsoft.com/office/officeart/2008/layout/VerticalCurvedList"/>
    <dgm:cxn modelId="{EF87EC19-B3F5-4104-8DE6-723B4A683D22}" type="presParOf" srcId="{9413796A-384C-4D6C-B0C8-EA277EDFB527}" destId="{9AB132E7-2885-4F74-8474-03C979807F11}" srcOrd="6" destOrd="0" presId="urn:microsoft.com/office/officeart/2008/layout/VerticalCurvedList"/>
    <dgm:cxn modelId="{A8FDA1D2-EE8A-4BBA-B305-7D3154689B59}" type="presParOf" srcId="{9AB132E7-2885-4F74-8474-03C979807F11}" destId="{763E07C4-4AF4-4C0A-A0FD-EEA64F26FA29}" srcOrd="0" destOrd="0" presId="urn:microsoft.com/office/officeart/2008/layout/VerticalCurvedList"/>
    <dgm:cxn modelId="{0332ADE1-C76E-476E-9447-C036AF18679D}" type="presParOf" srcId="{9413796A-384C-4D6C-B0C8-EA277EDFB527}" destId="{1BAE3C5A-B13F-480A-9E7F-946E325EF682}" srcOrd="7" destOrd="0" presId="urn:microsoft.com/office/officeart/2008/layout/VerticalCurvedList"/>
    <dgm:cxn modelId="{997BA119-0F75-492C-BBB7-A78170010194}" type="presParOf" srcId="{9413796A-384C-4D6C-B0C8-EA277EDFB527}" destId="{BB235CD7-05F2-4ACF-9747-4E6F32601DBF}" srcOrd="8" destOrd="0" presId="urn:microsoft.com/office/officeart/2008/layout/VerticalCurvedList"/>
    <dgm:cxn modelId="{B2D2B274-3238-45E1-9EE0-FB5D5239FCC9}" type="presParOf" srcId="{BB235CD7-05F2-4ACF-9747-4E6F32601DBF}" destId="{ABC2E483-7D20-4C17-878C-35C2EC1372F9}" srcOrd="0" destOrd="0" presId="urn:microsoft.com/office/officeart/2008/layout/VerticalCurvedList"/>
    <dgm:cxn modelId="{512482AC-8925-429D-8597-00C49914FF0C}" type="presParOf" srcId="{9413796A-384C-4D6C-B0C8-EA277EDFB527}" destId="{5399DCFA-43FA-440B-9021-7351ED90827A}" srcOrd="9" destOrd="0" presId="urn:microsoft.com/office/officeart/2008/layout/VerticalCurvedList"/>
    <dgm:cxn modelId="{FA59D514-9E4F-4F8D-A10B-457454F4EB42}" type="presParOf" srcId="{9413796A-384C-4D6C-B0C8-EA277EDFB527}" destId="{5C5F958A-34A4-4062-A607-41483042A36C}" srcOrd="10" destOrd="0" presId="urn:microsoft.com/office/officeart/2008/layout/VerticalCurvedList"/>
    <dgm:cxn modelId="{49631C22-3CCF-48B7-8A6C-0F5A8C5BD265}" type="presParOf" srcId="{5C5F958A-34A4-4062-A607-41483042A36C}" destId="{72256046-3189-420D-BF67-6E9657B020D5}" srcOrd="0" destOrd="0" presId="urn:microsoft.com/office/officeart/2008/layout/VerticalCurvedList"/>
    <dgm:cxn modelId="{67F9FDD6-30DC-4CF6-A706-B1E961B121B8}" type="presParOf" srcId="{9413796A-384C-4D6C-B0C8-EA277EDFB527}" destId="{F2CAFE81-7487-428E-8D4D-54C08B997634}" srcOrd="11" destOrd="0" presId="urn:microsoft.com/office/officeart/2008/layout/VerticalCurvedList"/>
    <dgm:cxn modelId="{2B107DCF-55D8-42A9-99BE-94ED4444DCC9}" type="presParOf" srcId="{9413796A-384C-4D6C-B0C8-EA277EDFB527}" destId="{A89EBB45-FE1D-4DAE-8226-F64D4CDB4A01}" srcOrd="12" destOrd="0" presId="urn:microsoft.com/office/officeart/2008/layout/VerticalCurvedList"/>
    <dgm:cxn modelId="{820A2A3C-D719-472C-8F89-755BDAED8566}" type="presParOf" srcId="{A89EBB45-FE1D-4DAE-8226-F64D4CDB4A01}" destId="{A9C0D4B3-D335-4251-8C66-EC0F471EF9E0}" srcOrd="0" destOrd="0" presId="urn:microsoft.com/office/officeart/2008/layout/VerticalCurvedList"/>
    <dgm:cxn modelId="{3790E522-5175-4157-B821-30483FBB3A3B}" type="presParOf" srcId="{9413796A-384C-4D6C-B0C8-EA277EDFB527}" destId="{867D153E-F78B-4D84-B75D-63437E9AB3DE}" srcOrd="13" destOrd="0" presId="urn:microsoft.com/office/officeart/2008/layout/VerticalCurvedList"/>
    <dgm:cxn modelId="{2DAE4AAE-ABBB-4D79-89F6-F35316658105}" type="presParOf" srcId="{9413796A-384C-4D6C-B0C8-EA277EDFB527}" destId="{4E4726CE-B245-4465-B1C7-2E67C82F807A}" srcOrd="14" destOrd="0" presId="urn:microsoft.com/office/officeart/2008/layout/VerticalCurvedList"/>
    <dgm:cxn modelId="{998CF0CD-4704-4A47-9CA6-3D564333F0C8}" type="presParOf" srcId="{4E4726CE-B245-4465-B1C7-2E67C82F807A}" destId="{DF6D82EB-BB04-409D-9D46-E6D47DEE93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6A388-9622-46B8-9599-3181EEA8721D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4FE5A-679F-4CA1-A242-F17BB5D174D4}">
      <dsp:nvSpPr>
        <dsp:cNvPr id="0" name=""/>
        <dsp:cNvSpPr/>
      </dsp:nvSpPr>
      <dsp:spPr>
        <a:xfrm>
          <a:off x="380119" y="246332"/>
          <a:ext cx="8413914" cy="4924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TỔNG QUAN.</a:t>
          </a:r>
          <a:endParaRPr lang="vi-VN" sz="2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119" y="246332"/>
        <a:ext cx="8413914" cy="492448"/>
      </dsp:txXfrm>
    </dsp:sp>
    <dsp:sp modelId="{88D96A3F-B005-44F6-8EC4-2C8230899B0D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E93554-2A38-4E9B-8C0A-24FCFE7C8220}">
      <dsp:nvSpPr>
        <dsp:cNvPr id="0" name=""/>
        <dsp:cNvSpPr/>
      </dsp:nvSpPr>
      <dsp:spPr>
        <a:xfrm>
          <a:off x="826075" y="985438"/>
          <a:ext cx="7967958" cy="4924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 TIÊU, NỘI DUNG VÀ PHƯƠNG PHÁP NGHIÊN CỨU.</a:t>
          </a:r>
          <a:endParaRPr lang="vi-VN" sz="2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075" y="985438"/>
        <a:ext cx="7967958" cy="492448"/>
      </dsp:txXfrm>
    </dsp:sp>
    <dsp:sp modelId="{DC3FEE11-6942-4CB9-9845-18CF2188763B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170A81-804B-44F7-ACBE-03B97964D404}">
      <dsp:nvSpPr>
        <dsp:cNvPr id="0" name=""/>
        <dsp:cNvSpPr/>
      </dsp:nvSpPr>
      <dsp:spPr>
        <a:xfrm>
          <a:off x="1070457" y="1724003"/>
          <a:ext cx="7723576" cy="4924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 HOẠCH THỰC HIỆN.</a:t>
          </a:r>
          <a:endParaRPr lang="vi-VN" sz="2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0457" y="1724003"/>
        <a:ext cx="7723576" cy="492448"/>
      </dsp:txXfrm>
    </dsp:sp>
    <dsp:sp modelId="{763E07C4-4AF4-4C0A-A0FD-EEA64F26FA29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AE3C5A-B13F-480A-9E7F-946E325EF682}">
      <dsp:nvSpPr>
        <dsp:cNvPr id="0" name=""/>
        <dsp:cNvSpPr/>
      </dsp:nvSpPr>
      <dsp:spPr>
        <a:xfrm>
          <a:off x="1148486" y="2463109"/>
          <a:ext cx="7645547" cy="4924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 QUẢ DỰ KIẾN.</a:t>
          </a:r>
          <a:endParaRPr lang="vi-VN" sz="2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8486" y="2463109"/>
        <a:ext cx="7645547" cy="492448"/>
      </dsp:txXfrm>
    </dsp:sp>
    <dsp:sp modelId="{ABC2E483-7D20-4C17-878C-35C2EC1372F9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99DCFA-43FA-440B-9021-7351ED90827A}">
      <dsp:nvSpPr>
        <dsp:cNvPr id="0" name=""/>
        <dsp:cNvSpPr/>
      </dsp:nvSpPr>
      <dsp:spPr>
        <a:xfrm>
          <a:off x="1070457" y="3202215"/>
          <a:ext cx="7723576" cy="4924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 DUNG ĐÃ HOÀN THÀNH.</a:t>
          </a:r>
          <a:endParaRPr lang="vi-VN" sz="2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0457" y="3202215"/>
        <a:ext cx="7723576" cy="492448"/>
      </dsp:txXfrm>
    </dsp:sp>
    <dsp:sp modelId="{72256046-3189-420D-BF67-6E9657B020D5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CAFE81-7487-428E-8D4D-54C08B997634}">
      <dsp:nvSpPr>
        <dsp:cNvPr id="0" name=""/>
        <dsp:cNvSpPr/>
      </dsp:nvSpPr>
      <dsp:spPr>
        <a:xfrm>
          <a:off x="826075" y="3940779"/>
          <a:ext cx="7967958" cy="4924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 DUNG ĐANG THỰC HIỆN</a:t>
          </a:r>
          <a:endParaRPr lang="vi-VN" sz="2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075" y="3940779"/>
        <a:ext cx="7967958" cy="492448"/>
      </dsp:txXfrm>
    </dsp:sp>
    <dsp:sp modelId="{A9C0D4B3-D335-4251-8C66-EC0F471EF9E0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7D153E-F78B-4D84-B75D-63437E9AB3DE}">
      <dsp:nvSpPr>
        <dsp:cNvPr id="0" name=""/>
        <dsp:cNvSpPr/>
      </dsp:nvSpPr>
      <dsp:spPr>
        <a:xfrm>
          <a:off x="380119" y="4679885"/>
          <a:ext cx="8413914" cy="4924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 KHÓ KHĂN KHI THỰC HIỆN.</a:t>
          </a:r>
          <a:endParaRPr lang="vi-VN" sz="2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119" y="4679885"/>
        <a:ext cx="8413914" cy="492448"/>
      </dsp:txXfrm>
    </dsp:sp>
    <dsp:sp modelId="{DF6D82EB-BB04-409D-9D46-E6D47DEE9373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67D81-F0D8-4515-A295-03DA375B2D17}" type="datetimeFigureOut">
              <a:rPr lang="vi-VN" smtClean="0"/>
              <a:t>08/04/2026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1F594-A25A-435D-9321-04F92A829F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677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3329-12AD-3CC9-9801-6E0952EB7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928D1-4BE9-BD07-A8F3-091446E9B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9C184-BCCB-08A5-6464-EF550FE8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24950AD0-CD0A-4423-B8EF-5F2ACE5093B2}" type="datetime1">
              <a:rPr lang="LID4096" smtClean="0"/>
              <a:t>04/08/2026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CBFB6-6547-4CB1-E511-6A3B9F90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57E1D-1BCB-CE98-8A04-ACFA6FFF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2B924534-DCC9-AC4A-9A73-8E199DA7669E}" type="slidenum">
              <a:rPr lang="en-VN"/>
              <a:pPr/>
              <a:t>‹#›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7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A52C8A-AB99-2960-8460-ECA4563C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C21B-A2DB-4923-965A-23F8E09CF51C}" type="datetime1">
              <a:rPr lang="LID4096" smtClean="0"/>
              <a:t>04/08/2026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BF59D-270E-A4A4-EC95-90D89DAC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E6D90-6012-B11A-1E9F-15523E81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B924534-DCC9-AC4A-9A73-8E199DA7669E}" type="slidenum">
              <a:rPr lang="vi-VN" smtClean="0"/>
              <a:pPr/>
              <a:t>‹#›</a:t>
            </a:fld>
            <a:endParaRPr lang="vi-VN" sz="1800"/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24DAA84-6013-F2BB-7B1A-6C147EAB1A0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6127946"/>
            <a:ext cx="2989385" cy="5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0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0503-7801-0CEF-5313-4B79709C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5"/>
            <a:ext cx="10515600" cy="64308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D1C79-270B-9E84-21FF-FC47D521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4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08E38-7888-EB41-D3FD-E82DEEDB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578375C9-FD2F-4F36-8924-808B030ECD22}" type="datetime1">
              <a:rPr lang="LID4096" smtClean="0"/>
              <a:t>04/08/2026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0A93A-CAF6-710E-CD37-69A7F172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B41CB-FED9-3D78-9FA5-4FE15DF7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VN" sz="1800"/>
            </a:lvl1pPr>
          </a:lstStyle>
          <a:p>
            <a:fld id="{2B924534-DCC9-AC4A-9A73-8E199DA7669E}" type="slidenum">
              <a:rPr lang="vi-VN" smtClean="0"/>
              <a:pPr/>
              <a:t>‹#›</a:t>
            </a:fld>
            <a:endParaRPr lang="en-VN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95F745-180F-282C-08C1-8ECA73818E10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 flipV="1">
            <a:off x="7801267" y="411971"/>
            <a:ext cx="3587705" cy="243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722A1-9A3D-5237-75E0-FB134E2983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1494" y="89486"/>
            <a:ext cx="2930008" cy="5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3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A8ABD-EA75-76B5-021F-FAF72FF84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5464"/>
            <a:ext cx="10515600" cy="2613025"/>
          </a:xfrm>
        </p:spPr>
        <p:txBody>
          <a:bodyPr anchor="t">
            <a:normAutofit/>
          </a:bodyPr>
          <a:lstStyle>
            <a:lvl1pPr algn="l">
              <a:defRPr sz="56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E2207-CCCC-3677-44C1-961D14865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2764"/>
            <a:ext cx="10515600" cy="1769772"/>
          </a:xfrm>
        </p:spPr>
        <p:txBody>
          <a:bodyPr/>
          <a:lstStyle>
            <a:lvl1pPr marL="0" indent="0">
              <a:buNone/>
              <a:defRPr sz="2400">
                <a:solidFill>
                  <a:srgbClr val="1538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A212A-1BA5-B849-530E-AB24C18B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619226BF-A248-4272-A598-842F1E6D7ABB}" type="datetime1">
              <a:rPr lang="LID4096" smtClean="0"/>
              <a:t>04/08/2026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CB57C-201B-BCB2-6D07-240B26FC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3520D-CEEB-3339-FD66-7EB523F7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VN" sz="1800"/>
            </a:lvl1pPr>
          </a:lstStyle>
          <a:p>
            <a:fld id="{2B924534-DCC9-AC4A-9A73-8E199DA7669E}" type="slidenum">
              <a:rPr lang="vi-VN" smtClean="0"/>
              <a:pPr/>
              <a:t>‹#›</a:t>
            </a:fld>
            <a:endParaRPr lang="en-VN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4D6E9A-FF30-B81E-1CEB-E9EB7DB9BD8D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 flipV="1">
            <a:off x="7801267" y="411971"/>
            <a:ext cx="3587705" cy="243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47D532-605A-3143-FE26-B5A50C5551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1494" y="89486"/>
            <a:ext cx="2930008" cy="5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C732-6F54-1C9D-FA88-345AFBF3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4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234D-CD0A-F7C1-8DBD-24856D424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6695"/>
            <a:ext cx="5181600" cy="380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69009-A193-8353-9F98-D13550C0E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6695"/>
            <a:ext cx="5181600" cy="380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9F0AF-6A53-2336-DCBA-AC9765ED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8BE9B467-E1E9-4AA5-9E2F-884E89D0D192}" type="datetime1">
              <a:rPr lang="LID4096" smtClean="0"/>
              <a:t>04/08/2026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3090A-E80D-E0E2-D357-82461085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27E4A-94A5-E002-2A01-D7B6D071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VN" sz="1800"/>
            </a:lvl1pPr>
          </a:lstStyle>
          <a:p>
            <a:fld id="{2B924534-DCC9-AC4A-9A73-8E199DA7669E}" type="slidenum">
              <a:rPr lang="vi-VN" smtClean="0"/>
              <a:pPr/>
              <a:t>‹#›</a:t>
            </a:fld>
            <a:endParaRPr lang="en-VN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AB8584-81C0-AC17-CE3C-719D8DD8EB8C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 flipV="1">
            <a:off x="7801267" y="411971"/>
            <a:ext cx="3587705" cy="243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0450C-3C7E-F382-A7FB-211109669C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1494" y="89486"/>
            <a:ext cx="2930008" cy="5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D57140-E587-1196-BFA9-555DB7B5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37ADEFF0-686F-4208-A8A5-E5B6A773CA99}" type="datetime1">
              <a:rPr lang="LID4096" smtClean="0"/>
              <a:t>04/08/2026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B9F2F3-2594-A8ED-2D63-F56D8B59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D92BB-7CAB-0C5A-D84E-4B83605D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VN" sz="1800"/>
            </a:lvl1pPr>
          </a:lstStyle>
          <a:p>
            <a:fld id="{2B924534-DCC9-AC4A-9A73-8E199DA7669E}" type="slidenum">
              <a:rPr lang="vi-VN" smtClean="0"/>
              <a:pPr/>
              <a:t>‹#›</a:t>
            </a:fld>
            <a:endParaRPr lang="en-VN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B0615-80F4-39B6-E8D3-88D381C3DE9F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 flipV="1">
            <a:off x="7801267" y="411971"/>
            <a:ext cx="3587705" cy="243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1AEA77-B973-5E53-FD0A-2D2DEBC2CB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1494" y="89486"/>
            <a:ext cx="2930008" cy="5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1584-1668-8245-A72C-22AD5579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903"/>
            <a:ext cx="10515600" cy="8627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68BA5-22E3-8702-5B32-F6A051A4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641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DF2B5AFE-4602-4D85-BFE8-BC39B23584B6}" type="datetime1">
              <a:rPr lang="LID4096" smtClean="0"/>
              <a:t>04/08/2026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11F23-EBAC-0085-24D0-301679DC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641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294AEF1-9ADB-1F31-66F3-37A885125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744685" cy="71207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CC3E82-8B67-6DAA-9216-F3DCD0DA1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0" i="0">
                <a:solidFill>
                  <a:schemeClr val="bg1"/>
                </a:solidFill>
                <a:latin typeface="Bai Jamjuree Medium" pitchFamily="2" charset="-34"/>
                <a:cs typeface="Bai Jamjuree Medium" pitchFamily="2" charset="-34"/>
              </a:defRPr>
            </a:lvl1pPr>
          </a:lstStyle>
          <a:p>
            <a:fld id="{2B924534-DCC9-AC4A-9A73-8E199DA7669E}" type="slidenum">
              <a:rPr lang="en-VN" smtClean="0"/>
              <a:pPr/>
              <a:t>‹#›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3170983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3EE6-12D5-4EA1-FE5B-D3CEB57C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3227"/>
            <a:ext cx="514247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08AB10-94C8-57BF-4111-583D4667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1DFD2DE8-1986-44BF-B827-958583E779A0}" type="datetime1">
              <a:rPr lang="LID4096" smtClean="0"/>
              <a:t>04/08/2026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3B493-9469-A0D9-8508-9985A8F8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E3ABF-5BA3-B4DA-B2F3-35CE40D4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VN"/>
            </a:lvl1pPr>
          </a:lstStyle>
          <a:p>
            <a:fld id="{2B924534-DCC9-AC4A-9A73-8E199DA7669E}" type="slidenum">
              <a:rPr lang="vi-VN" smtClean="0"/>
              <a:pPr/>
              <a:t>‹#›</a:t>
            </a:fld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036A0-6BAC-EC6B-0743-0205716CCD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708" y="448830"/>
            <a:ext cx="4294104" cy="8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7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C6E59-C27C-3F67-A6A0-26E79B30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C4D0C-2025-1CE4-B5B6-5EDACB94B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310F2-1C82-8C19-DF26-F7277622F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Bai Jamjuree Medium" pitchFamily="2" charset="-34"/>
                <a:cs typeface="Bai Jamjuree Medium" pitchFamily="2" charset="-34"/>
              </a:defRPr>
            </a:lvl1pPr>
          </a:lstStyle>
          <a:p>
            <a:fld id="{4EF7BD0E-68C4-448A-BFC8-DE88100C641D}" type="datetime1">
              <a:rPr lang="LID4096" smtClean="0"/>
              <a:t>04/08/2026</a:t>
            </a:fld>
            <a:endParaRPr lang="en-VN">
              <a:latin typeface="Bai Jamjuree Medium" pitchFamily="2" charset="-34"/>
              <a:cs typeface="Bai Jamjuree Medium" pitchFamily="2" charset="-3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6432B-12A8-B4CB-17C4-CC522D997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Bai Jamjuree Medium" pitchFamily="2" charset="-34"/>
                <a:cs typeface="Bai Jamjuree Medium" pitchFamily="2" charset="-34"/>
              </a:defRPr>
            </a:lvl1pPr>
          </a:lstStyle>
          <a:p>
            <a:endParaRPr lang="en-VN">
              <a:latin typeface="Bai Jamjuree Medium" pitchFamily="2" charset="-34"/>
              <a:cs typeface="Bai Jamjuree Medium" pitchFamily="2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02B41-1872-9DF2-D9BE-56D9242DA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VN" b="0" i="0">
                <a:solidFill>
                  <a:schemeClr val="bg1"/>
                </a:solidFill>
                <a:latin typeface="Bai Jamjuree Medium" pitchFamily="2" charset="-34"/>
                <a:cs typeface="Bai Jamjuree Medium" pitchFamily="2" charset="-34"/>
              </a:defRPr>
            </a:lvl1pPr>
          </a:lstStyle>
          <a:p>
            <a:fld id="{2B924534-DCC9-AC4A-9A73-8E199DA7669E}" type="slidenum">
              <a:rPr lang="vi-VN" smtClean="0"/>
              <a:pPr/>
              <a:t>‹#›</a:t>
            </a:fld>
            <a:endParaRPr lang="en-VN" b="0" i="0">
              <a:solidFill>
                <a:schemeClr val="bg1"/>
              </a:solidFill>
              <a:cs typeface="Bai Jamjuree Medium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203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61" r:id="rId7"/>
    <p:sldLayoutId id="214748366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53898"/>
          </a:solidFill>
          <a:latin typeface="Bai Jamjuree" pitchFamily="2" charset="-34"/>
          <a:ea typeface="SF Pro Display" panose="02000000000000000000" pitchFamily="2" charset="0"/>
          <a:cs typeface="Bai Jamjuree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53898"/>
          </a:solidFill>
          <a:latin typeface="SF Pro Display Medium" panose="02000000000000000000" pitchFamily="2" charset="0"/>
          <a:ea typeface="SF Pro Display Medium" panose="02000000000000000000" pitchFamily="2" charset="0"/>
          <a:cs typeface="SF Pro Display Medium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53898"/>
          </a:solidFill>
          <a:latin typeface="SF Pro Display Medium" panose="02000000000000000000" pitchFamily="2" charset="0"/>
          <a:ea typeface="SF Pro Display Medium" panose="02000000000000000000" pitchFamily="2" charset="0"/>
          <a:cs typeface="SF Pro Display Medium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53898"/>
          </a:solidFill>
          <a:latin typeface="SF Pro Display Medium" panose="02000000000000000000" pitchFamily="2" charset="0"/>
          <a:ea typeface="SF Pro Display Medium" panose="02000000000000000000" pitchFamily="2" charset="0"/>
          <a:cs typeface="SF Pro Display Medium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53898"/>
          </a:solidFill>
          <a:latin typeface="SF Pro Display Medium" panose="02000000000000000000" pitchFamily="2" charset="0"/>
          <a:ea typeface="SF Pro Display Medium" panose="02000000000000000000" pitchFamily="2" charset="0"/>
          <a:cs typeface="SF Pro Display Medium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53898"/>
          </a:solidFill>
          <a:latin typeface="SF Pro Display Medium" panose="02000000000000000000" pitchFamily="2" charset="0"/>
          <a:ea typeface="SF Pro Display Medium" panose="02000000000000000000" pitchFamily="2" charset="0"/>
          <a:cs typeface="SF Pro Display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B155BF-5997-0126-E5B3-7B950C6FC2C0}"/>
              </a:ext>
            </a:extLst>
          </p:cNvPr>
          <p:cNvSpPr txBox="1"/>
          <p:nvPr/>
        </p:nvSpPr>
        <p:spPr>
          <a:xfrm>
            <a:off x="1175656" y="1096593"/>
            <a:ext cx="10491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 CÁO ĐỀ CƯƠNG </a:t>
            </a:r>
          </a:p>
          <a:p>
            <a:pPr algn="ctr">
              <a:spcAft>
                <a:spcPts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 LUẬN TỐT NGHIỆP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67C2F7-E02B-31DF-AF5B-F5A5B5B1B8C8}"/>
              </a:ext>
            </a:extLst>
          </p:cNvPr>
          <p:cNvSpPr txBox="1"/>
          <p:nvPr/>
        </p:nvSpPr>
        <p:spPr>
          <a:xfrm>
            <a:off x="0" y="1786609"/>
            <a:ext cx="9840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VN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1800">
                <a:latin typeface="DejaVu Sans"/>
              </a:rPr>
              <a:t>Đề tài</a:t>
            </a:r>
            <a:r>
              <a:rPr lang="en-US" sz="1800" dirty="0">
                <a:latin typeface="DejaVu Sans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93FDF-E7C9-2F69-F09A-8B832B06128C}"/>
              </a:ext>
            </a:extLst>
          </p:cNvPr>
          <p:cNvSpPr txBox="1"/>
          <p:nvPr/>
        </p:nvSpPr>
        <p:spPr>
          <a:xfrm>
            <a:off x="0" y="219928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E55A"/>
                </a:solidFill>
                <a:latin typeface="DejaVu Sans"/>
                <a:ea typeface="Architecture" panose="020B0500000000000000" pitchFamily="34" charset="-93"/>
                <a:cs typeface="Arial" panose="020B0604020202020204" pitchFamily="34" charset="0"/>
              </a:rPr>
              <a:t>TÊN ĐỀ TÀI KHÓA LUẬN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EB39F-35DB-580F-7430-267DD713976E}"/>
              </a:ext>
            </a:extLst>
          </p:cNvPr>
          <p:cNvSpPr txBox="1"/>
          <p:nvPr/>
        </p:nvSpPr>
        <p:spPr>
          <a:xfrm>
            <a:off x="0" y="305114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VN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z="1800">
                <a:latin typeface="DejaVu Sans"/>
              </a:rPr>
              <a:t>Mã số đề tài: OTKG23-015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348E6A5-BCA8-E7E5-2EEA-9510446F8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03617"/>
              </p:ext>
            </p:extLst>
          </p:nvPr>
        </p:nvGraphicFramePr>
        <p:xfrm>
          <a:off x="3260405" y="4045304"/>
          <a:ext cx="5671191" cy="1999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4186">
                  <a:extLst>
                    <a:ext uri="{9D8B030D-6E8A-4147-A177-3AD203B41FA5}">
                      <a16:colId xmlns:a16="http://schemas.microsoft.com/office/drawing/2014/main" val="1364972655"/>
                    </a:ext>
                  </a:extLst>
                </a:gridCol>
                <a:gridCol w="3300176">
                  <a:extLst>
                    <a:ext uri="{9D8B030D-6E8A-4147-A177-3AD203B41FA5}">
                      <a16:colId xmlns:a16="http://schemas.microsoft.com/office/drawing/2014/main" val="3495023963"/>
                    </a:ext>
                  </a:extLst>
                </a:gridCol>
                <a:gridCol w="1356829">
                  <a:extLst>
                    <a:ext uri="{9D8B030D-6E8A-4147-A177-3AD203B41FA5}">
                      <a16:colId xmlns:a16="http://schemas.microsoft.com/office/drawing/2014/main" val="155841506"/>
                    </a:ext>
                  </a:extLst>
                </a:gridCol>
              </a:tblGrid>
              <a:tr h="33326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GVHD: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TS. AAAAAAAAA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589339"/>
                  </a:ext>
                </a:extLst>
              </a:tr>
              <a:tr h="33326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SVTH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600" b="0" kern="120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TRUNG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19490331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198884"/>
                  </a:ext>
                </a:extLst>
              </a:tr>
              <a:tr h="333265">
                <a:tc>
                  <a:txBody>
                    <a:bodyPr/>
                    <a:lstStyle/>
                    <a:p>
                      <a:pPr indent="27368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 VĂN HIỆU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19487181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42164"/>
                  </a:ext>
                </a:extLst>
              </a:tr>
              <a:tr h="333265">
                <a:tc>
                  <a:txBody>
                    <a:bodyPr/>
                    <a:lstStyle/>
                    <a:p>
                      <a:pPr indent="27368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ĐẶNG MINH HUY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19492821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880044"/>
                  </a:ext>
                </a:extLst>
              </a:tr>
              <a:tr h="333265">
                <a:tc>
                  <a:txBody>
                    <a:bodyPr/>
                    <a:lstStyle/>
                    <a:p>
                      <a:pPr indent="27368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NGUYỄN HỮU TÀI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19478791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470612"/>
                  </a:ext>
                </a:extLst>
              </a:tr>
              <a:tr h="333265">
                <a:tc>
                  <a:txBody>
                    <a:bodyPr/>
                    <a:lstStyle/>
                    <a:p>
                      <a:pPr indent="27368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PHẠM TRƯỜNG THỊNH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19489501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0392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14F397E-4C12-CB45-9708-B9547273F18E}"/>
              </a:ext>
            </a:extLst>
          </p:cNvPr>
          <p:cNvSpPr txBox="1"/>
          <p:nvPr/>
        </p:nvSpPr>
        <p:spPr>
          <a:xfrm>
            <a:off x="2457104" y="6488668"/>
            <a:ext cx="727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b="1">
                <a:solidFill>
                  <a:srgbClr val="FFE55A"/>
                </a:solidFill>
                <a:latin typeface="DejaVu Sans"/>
                <a:ea typeface="Architecture" panose="020B0500000000000000" pitchFamily="34" charset="-93"/>
                <a:cs typeface="Arial" panose="020B0604020202020204" pitchFamily="34" charset="0"/>
              </a:rPr>
              <a:t>Thành phố Hồ Chí Minh, 27/12/2025</a:t>
            </a:r>
            <a:endParaRPr lang="en-US" sz="1400" b="1">
              <a:solidFill>
                <a:srgbClr val="FFE55A"/>
              </a:solidFill>
              <a:latin typeface="DejaVu Sans"/>
              <a:ea typeface="Architecture" panose="020B0500000000000000" pitchFamily="34" charset="-93"/>
              <a:cs typeface="Arial" panose="020B0604020202020204" pitchFamily="34" charset="0"/>
            </a:endParaRPr>
          </a:p>
        </p:txBody>
      </p: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E53C92C-BFAB-0D50-41F9-EB856B66B3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76382" y="238127"/>
            <a:ext cx="3839235" cy="7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82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4321F-165D-D7DD-1737-09E72669B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2A580F1-A4D0-3C35-A9F6-9B4CD0D9B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10</a:t>
            </a:fld>
            <a:endParaRPr lang="vi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99274-27BC-5B00-1D8A-F05445D906B2}"/>
              </a:ext>
            </a:extLst>
          </p:cNvPr>
          <p:cNvSpPr txBox="1">
            <a:spLocks/>
          </p:cNvSpPr>
          <p:nvPr/>
        </p:nvSpPr>
        <p:spPr>
          <a:xfrm>
            <a:off x="424206" y="2190556"/>
            <a:ext cx="9313683" cy="7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600" b="1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4. KẾT QUẢ DỰ KIẾN</a:t>
            </a:r>
            <a:endParaRPr lang="en-US" sz="3600" b="1" dirty="0">
              <a:solidFill>
                <a:srgbClr val="00539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87F4E-C595-C87D-2A6C-918E50964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5C043D-B0B1-AC95-A592-22227BA1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11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4254836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106C6-5CDF-2F7D-DC63-C27F0621D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8CB4080-1E96-EFD9-93A2-5672853F0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12</a:t>
            </a:fld>
            <a:endParaRPr lang="vi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8C2EE-1C5E-9069-2C01-B7BC7D6C18A0}"/>
              </a:ext>
            </a:extLst>
          </p:cNvPr>
          <p:cNvSpPr txBox="1">
            <a:spLocks/>
          </p:cNvSpPr>
          <p:nvPr/>
        </p:nvSpPr>
        <p:spPr>
          <a:xfrm>
            <a:off x="424206" y="2190556"/>
            <a:ext cx="9313683" cy="7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600" b="1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5. NỘI DUNG ĐÃ HOÀN THÀNH</a:t>
            </a:r>
            <a:endParaRPr lang="en-US" sz="3600" b="1" dirty="0">
              <a:solidFill>
                <a:srgbClr val="00539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68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BBFF1-B200-45E7-81CC-FC1D72C0E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C8EB6-83D0-BB51-539C-ACACE225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13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887279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04363-7DAC-20F2-5C0A-BC3D2AF27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A56704B-D943-FF0D-EFFA-CFC870BCA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14</a:t>
            </a:fld>
            <a:endParaRPr lang="vi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AA200-145D-CC01-7E10-795E5945C230}"/>
              </a:ext>
            </a:extLst>
          </p:cNvPr>
          <p:cNvSpPr txBox="1">
            <a:spLocks/>
          </p:cNvSpPr>
          <p:nvPr/>
        </p:nvSpPr>
        <p:spPr>
          <a:xfrm>
            <a:off x="424206" y="2190556"/>
            <a:ext cx="9313683" cy="7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600" b="1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5. NỘI DUNG ĐANG THỰC HIỆN</a:t>
            </a:r>
            <a:endParaRPr lang="en-US" sz="3600" b="1" dirty="0">
              <a:solidFill>
                <a:srgbClr val="00539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53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54DCB-1178-604B-0D7B-4916544F2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6ADC2-9450-B1E4-4222-2DDC12E3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15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30234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3B8E1-09B3-D9E6-AD00-039E988E3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42B0923-DCF5-1D92-87D5-256D3E355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16</a:t>
            </a:fld>
            <a:endParaRPr lang="vi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AA616-E001-C795-757B-DC2650E062FE}"/>
              </a:ext>
            </a:extLst>
          </p:cNvPr>
          <p:cNvSpPr txBox="1">
            <a:spLocks/>
          </p:cNvSpPr>
          <p:nvPr/>
        </p:nvSpPr>
        <p:spPr>
          <a:xfrm>
            <a:off x="424206" y="2190556"/>
            <a:ext cx="9313683" cy="7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600" b="1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5. NỘI DUNG ĐANG THỰC HIỆN</a:t>
            </a:r>
            <a:endParaRPr lang="en-US" sz="3600" b="1" dirty="0">
              <a:solidFill>
                <a:srgbClr val="00539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21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C1E86-A780-2296-6ED3-BB2FC1F52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11DB51-F3E5-8A84-5B6D-D1B3FE8B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17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2884605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817FC-6790-617F-7EE5-83844DC00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0F1613-A004-F443-B6C8-2478C65D0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18</a:t>
            </a:fld>
            <a:endParaRPr lang="vi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1D7A4-8A96-BA41-08E8-901960368951}"/>
              </a:ext>
            </a:extLst>
          </p:cNvPr>
          <p:cNvSpPr txBox="1">
            <a:spLocks/>
          </p:cNvSpPr>
          <p:nvPr/>
        </p:nvSpPr>
        <p:spPr>
          <a:xfrm>
            <a:off x="424206" y="2190556"/>
            <a:ext cx="9313683" cy="7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rgbClr val="15389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5. </a:t>
            </a:r>
            <a:r>
              <a:rPr lang="en-US" sz="3600" b="1">
                <a:solidFill>
                  <a:srgbClr val="153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KHÓ KHĂN KHI THỰC HIỆN</a:t>
            </a:r>
            <a:endParaRPr lang="en-US" sz="3600" b="1">
              <a:solidFill>
                <a:srgbClr val="1538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81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A743D-5669-0042-93FD-49CC901E4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ECF6CC-AB3B-9C0A-3EB9-85C9B1F8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19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2035014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429254E-A6C7-DB0E-2E7D-A7C64197E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/>
              <a:pPr/>
              <a:t>2</a:t>
            </a:fld>
            <a:endParaRPr lang="vi-VN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167288-A39A-3630-381B-9516AEB1284F}"/>
              </a:ext>
            </a:extLst>
          </p:cNvPr>
          <p:cNvSpPr txBox="1">
            <a:spLocks/>
          </p:cNvSpPr>
          <p:nvPr/>
        </p:nvSpPr>
        <p:spPr>
          <a:xfrm>
            <a:off x="0" y="2124567"/>
            <a:ext cx="9301317" cy="7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 </a:t>
            </a:r>
            <a:r>
              <a:rPr lang="en-US" sz="3600" b="1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DUNG TRÌNH BÀY</a:t>
            </a:r>
            <a:endParaRPr lang="en-US" sz="3600" b="1" dirty="0">
              <a:solidFill>
                <a:srgbClr val="00539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46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97A662-73AA-08D1-355F-6481BF81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228" y="0"/>
            <a:ext cx="3657600" cy="86278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LIỆU THAM KHẢO</a:t>
            </a:r>
            <a:endParaRPr lang="en-V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A554A-098E-84D8-13C5-4269BC39F347}"/>
              </a:ext>
            </a:extLst>
          </p:cNvPr>
          <p:cNvSpPr txBox="1"/>
          <p:nvPr/>
        </p:nvSpPr>
        <p:spPr>
          <a:xfrm>
            <a:off x="429985" y="1058727"/>
            <a:ext cx="11332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[1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</a:t>
            </a:r>
            <a:endParaRPr lang="vi-VN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</a:t>
            </a:r>
          </a:p>
          <a:p>
            <a:pPr algn="just">
              <a:buNone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vi-VN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DB95896-0C9F-566E-9C5B-AC8BBE7F202C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924534-DCC9-AC4A-9A73-8E199DA7669E}" type="slidenum">
              <a:rPr lang="en-VN" smtClean="0">
                <a:solidFill>
                  <a:schemeClr val="bg1"/>
                </a:solidFill>
                <a:latin typeface="Bai Jamjuree"/>
              </a:rPr>
              <a:pPr algn="r"/>
              <a:t>20</a:t>
            </a:fld>
            <a:endParaRPr lang="en-VN">
              <a:solidFill>
                <a:schemeClr val="bg1"/>
              </a:solidFill>
              <a:latin typeface="Bai Jamjuree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26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A71541-6A98-0C56-2769-C0D4F920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54" y="3869882"/>
            <a:ext cx="7391401" cy="1920526"/>
          </a:xfrm>
        </p:spPr>
        <p:txBody>
          <a:bodyPr wrap="square" tIns="216000" bIns="36000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CẢM ƠN THẦY, CÔ VÀ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CÁC BẠN ĐÃ LẮNG NGHE !</a:t>
            </a:r>
            <a:endParaRPr lang="en-VN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A0051-6E17-33AC-C2E1-06286455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21</a:t>
            </a:fld>
            <a:endParaRPr lang="en-VN" sz="2400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26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59914-31A3-5A51-B97A-30780581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DBC3718-8756-CA0E-72EF-9EC784CBB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22</a:t>
            </a:fld>
            <a:endParaRPr lang="vi-VN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DE604C8-3E99-9BBE-453D-C6A5B284BF28}"/>
              </a:ext>
            </a:extLst>
          </p:cNvPr>
          <p:cNvSpPr txBox="1"/>
          <p:nvPr/>
        </p:nvSpPr>
        <p:spPr>
          <a:xfrm>
            <a:off x="2412584" y="2678351"/>
            <a:ext cx="2464892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93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50" b="1" spc="-14">
                <a:solidFill>
                  <a:srgbClr val="1A5276"/>
                </a:solidFill>
                <a:latin typeface="DejaVu Sans"/>
                <a:cs typeface="DejaVu Sans"/>
              </a:rPr>
              <a:t>Phụ </a:t>
            </a:r>
            <a:r>
              <a:rPr lang="vi-VN" sz="4050" b="1" spc="-14">
                <a:solidFill>
                  <a:srgbClr val="F35800"/>
                </a:solidFill>
                <a:latin typeface="DejaVu Sans"/>
                <a:cs typeface="DejaVu Sans"/>
              </a:rPr>
              <a:t>lục</a:t>
            </a:r>
            <a:endParaRPr sz="4050" b="1" spc="-14" dirty="0">
              <a:solidFill>
                <a:srgbClr val="FF6F00"/>
              </a:solidFill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723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DEC89-05A8-9689-DD28-5367F5428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7441-5A40-232D-410F-5D5497B76604}"/>
              </a:ext>
            </a:extLst>
          </p:cNvPr>
          <p:cNvSpPr txBox="1">
            <a:spLocks/>
          </p:cNvSpPr>
          <p:nvPr/>
        </p:nvSpPr>
        <p:spPr>
          <a:xfrm>
            <a:off x="3123368" y="6196469"/>
            <a:ext cx="5945263" cy="48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Phụ lục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80A2D0-6842-9356-0748-5D6552CB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23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1195995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5BCE-2593-50F9-D2DA-58DF8DC043D5}"/>
              </a:ext>
            </a:extLst>
          </p:cNvPr>
          <p:cNvSpPr txBox="1">
            <a:spLocks/>
          </p:cNvSpPr>
          <p:nvPr/>
        </p:nvSpPr>
        <p:spPr>
          <a:xfrm>
            <a:off x="3937262" y="6196469"/>
            <a:ext cx="4317476" cy="470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 DUNG TRÌNH BÀY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90D2C-6F46-08A3-7F95-1A58DEFF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B924534-DCC9-AC4A-9A73-8E199DA7669E}" type="slidenum">
              <a:rPr lang="en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" name="Diagram 80">
            <a:extLst>
              <a:ext uri="{FF2B5EF4-FFF2-40B4-BE49-F238E27FC236}">
                <a16:creationId xmlns:a16="http://schemas.microsoft.com/office/drawing/2014/main" id="{0D9C08E1-C489-9DC4-D738-C4571C207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746529"/>
              </p:ext>
            </p:extLst>
          </p:nvPr>
        </p:nvGraphicFramePr>
        <p:xfrm>
          <a:off x="2031999" y="618568"/>
          <a:ext cx="88663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FDFC8825-72E3-10E3-F837-7D01E73B69F5}"/>
              </a:ext>
            </a:extLst>
          </p:cNvPr>
          <p:cNvSpPr txBox="1"/>
          <p:nvPr/>
        </p:nvSpPr>
        <p:spPr>
          <a:xfrm>
            <a:off x="2196350" y="876399"/>
            <a:ext cx="417937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D395100-30BB-9FFB-CA12-AE755209AB46}"/>
              </a:ext>
            </a:extLst>
          </p:cNvPr>
          <p:cNvSpPr txBox="1"/>
          <p:nvPr/>
        </p:nvSpPr>
        <p:spPr>
          <a:xfrm>
            <a:off x="2635619" y="1618816"/>
            <a:ext cx="417937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83CB3D2-18D4-9F3E-0B74-C17A194C3F32}"/>
              </a:ext>
            </a:extLst>
          </p:cNvPr>
          <p:cNvSpPr txBox="1"/>
          <p:nvPr/>
        </p:nvSpPr>
        <p:spPr>
          <a:xfrm>
            <a:off x="2922492" y="2361233"/>
            <a:ext cx="417937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452FC9-0AEB-D94E-5CB5-03226DE60CF1}"/>
              </a:ext>
            </a:extLst>
          </p:cNvPr>
          <p:cNvSpPr txBox="1"/>
          <p:nvPr/>
        </p:nvSpPr>
        <p:spPr>
          <a:xfrm>
            <a:off x="2877667" y="3846067"/>
            <a:ext cx="417937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838C794-72CD-2B74-BA6F-9B09DF11E119}"/>
              </a:ext>
            </a:extLst>
          </p:cNvPr>
          <p:cNvSpPr txBox="1"/>
          <p:nvPr/>
        </p:nvSpPr>
        <p:spPr>
          <a:xfrm>
            <a:off x="2653547" y="4588484"/>
            <a:ext cx="417937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4888304-BE8A-C83C-E63F-EF35472AD173}"/>
              </a:ext>
            </a:extLst>
          </p:cNvPr>
          <p:cNvSpPr txBox="1"/>
          <p:nvPr/>
        </p:nvSpPr>
        <p:spPr>
          <a:xfrm>
            <a:off x="2196349" y="5330904"/>
            <a:ext cx="417937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063D7A-1925-619D-DE90-E6336367B79F}"/>
              </a:ext>
            </a:extLst>
          </p:cNvPr>
          <p:cNvSpPr txBox="1"/>
          <p:nvPr/>
        </p:nvSpPr>
        <p:spPr>
          <a:xfrm>
            <a:off x="2922492" y="3112457"/>
            <a:ext cx="417937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34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B93F8-4BFE-BCF2-96DD-875AAA772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85DA50C-36DB-03FC-AB5F-DDD6CE143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37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4</a:t>
            </a:fld>
            <a:endParaRPr lang="vi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C1E1D-5996-CBAA-E070-67EACA431607}"/>
              </a:ext>
            </a:extLst>
          </p:cNvPr>
          <p:cNvSpPr txBox="1">
            <a:spLocks/>
          </p:cNvSpPr>
          <p:nvPr/>
        </p:nvSpPr>
        <p:spPr>
          <a:xfrm>
            <a:off x="427246" y="2190556"/>
            <a:ext cx="9301317" cy="7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600" b="1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034D7A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THIỆU </a:t>
            </a:r>
            <a:r>
              <a:rPr lang="en-US" sz="3600" b="1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TỔNG QUAN</a:t>
            </a:r>
            <a:endParaRPr lang="en-US" sz="3600" b="1" dirty="0">
              <a:solidFill>
                <a:srgbClr val="00539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09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80FDE-A559-C7B9-C428-814233B5E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B74D15-4C8E-630F-66F1-64339461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5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3090868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3BB66-7E97-FFE3-CEAC-267DB0214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A01055B-B959-B0DC-6267-A3911A64E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6</a:t>
            </a:fld>
            <a:endParaRPr lang="vi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CA5D9-A7BD-89F6-6AE8-7ED6B8F73D8C}"/>
              </a:ext>
            </a:extLst>
          </p:cNvPr>
          <p:cNvSpPr txBox="1">
            <a:spLocks/>
          </p:cNvSpPr>
          <p:nvPr/>
        </p:nvSpPr>
        <p:spPr>
          <a:xfrm>
            <a:off x="363451" y="1339951"/>
            <a:ext cx="11685985" cy="7388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rgbClr val="15389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600" b="1">
                <a:solidFill>
                  <a:srgbClr val="153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TIÊU, NỘI DUNG VÀ PHƯƠNG PHÁP NGHIÊN CỨU.</a:t>
            </a:r>
            <a:endParaRPr lang="vi-VN" sz="3600" b="1">
              <a:solidFill>
                <a:srgbClr val="1538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58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CD08E-A7BF-9C14-C03D-20DD69C9C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80A032-517E-EFF7-882B-EAAF67CE6F74}"/>
              </a:ext>
            </a:extLst>
          </p:cNvPr>
          <p:cNvSpPr txBox="1"/>
          <p:nvPr/>
        </p:nvSpPr>
        <p:spPr>
          <a:xfrm>
            <a:off x="242758" y="902712"/>
            <a:ext cx="11706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endParaRPr lang="vi-VN" altLang="en-US" sz="2000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vi-VN" altLang="en-US" sz="2000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27E4DB-23A6-8920-02B1-39A118BF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7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1480348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46F69-3328-FACC-9D89-6A9C313E8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5ED4B2-85C3-1510-4B12-187FBAE7D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8</a:t>
            </a:fld>
            <a:endParaRPr lang="vi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1B10A-ED4A-2C1F-BE23-8BB25F480C33}"/>
              </a:ext>
            </a:extLst>
          </p:cNvPr>
          <p:cNvSpPr txBox="1">
            <a:spLocks/>
          </p:cNvSpPr>
          <p:nvPr/>
        </p:nvSpPr>
        <p:spPr>
          <a:xfrm>
            <a:off x="0" y="2190556"/>
            <a:ext cx="9737889" cy="7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15389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3. </a:t>
            </a:r>
            <a:r>
              <a:rPr lang="en-US" sz="3600" b="1">
                <a:solidFill>
                  <a:srgbClr val="153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THỰC HIỆN</a:t>
            </a:r>
            <a:endParaRPr lang="en-US" sz="3600" b="1">
              <a:solidFill>
                <a:srgbClr val="1538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79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8D92-E9FB-1DB0-D71E-06E3B9136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B121BE-9B8A-8C3E-A585-F2A66B67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9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2252053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238</Words>
  <Application>Microsoft Office PowerPoint</Application>
  <PresentationFormat>Widescreen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Arial</vt:lpstr>
      <vt:lpstr>Bai Jamjuree</vt:lpstr>
      <vt:lpstr>Bai Jamjuree Medium</vt:lpstr>
      <vt:lpstr>DejaVu Sans</vt:lpstr>
      <vt:lpstr>Roboto</vt:lpstr>
      <vt:lpstr>SF Pro Display Medium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TÀI LIỆU THAM KHẢO</vt:lpstr>
      <vt:lpstr>CẢM ƠN THẦY, CÔ VÀ  CÁC BẠN ĐÃ LẮNG NGHE 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Nguyễn Quý Sinh</dc:creator>
  <cp:lastModifiedBy>Hà Thanh Liêm</cp:lastModifiedBy>
  <cp:revision>28</cp:revision>
  <cp:lastPrinted>2025-11-21T02:35:42Z</cp:lastPrinted>
  <dcterms:created xsi:type="dcterms:W3CDTF">2025-11-21T01:36:52Z</dcterms:created>
  <dcterms:modified xsi:type="dcterms:W3CDTF">2026-04-08T07:45:40Z</dcterms:modified>
</cp:coreProperties>
</file>